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22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3B8"/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7714" autoAdjust="0"/>
  </p:normalViewPr>
  <p:slideViewPr>
    <p:cSldViewPr>
      <p:cViewPr varScale="1">
        <p:scale>
          <a:sx n="78" d="100"/>
          <a:sy n="78" d="100"/>
        </p:scale>
        <p:origin x="8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ulippe, Geneviève" userId="914cf17d-9eb4-47f3-8fe0-7a36bb2f6041" providerId="ADAL" clId="{8ADDA7B0-F37D-47C1-A5D4-DD42558E77A0}"/>
    <pc:docChg chg="modSld">
      <pc:chgData name="Latulippe, Geneviève" userId="914cf17d-9eb4-47f3-8fe0-7a36bb2f6041" providerId="ADAL" clId="{8ADDA7B0-F37D-47C1-A5D4-DD42558E77A0}" dt="2023-06-28T12:43:58.302" v="7" actId="207"/>
      <pc:docMkLst>
        <pc:docMk/>
      </pc:docMkLst>
      <pc:sldChg chg="modSp">
        <pc:chgData name="Latulippe, Geneviève" userId="914cf17d-9eb4-47f3-8fe0-7a36bb2f6041" providerId="ADAL" clId="{8ADDA7B0-F37D-47C1-A5D4-DD42558E77A0}" dt="2023-06-28T12:43:30.700" v="0" actId="207"/>
        <pc:sldMkLst>
          <pc:docMk/>
          <pc:sldMk cId="3911481329" sldId="308"/>
        </pc:sldMkLst>
        <pc:spChg chg="mod">
          <ac:chgData name="Latulippe, Geneviève" userId="914cf17d-9eb4-47f3-8fe0-7a36bb2f6041" providerId="ADAL" clId="{8ADDA7B0-F37D-47C1-A5D4-DD42558E77A0}" dt="2023-06-28T12:43:30.700" v="0" actId="207"/>
          <ac:spMkLst>
            <pc:docMk/>
            <pc:sldMk cId="3911481329" sldId="308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37.626" v="1" actId="207"/>
        <pc:sldMkLst>
          <pc:docMk/>
          <pc:sldMk cId="1329336828" sldId="309"/>
        </pc:sldMkLst>
        <pc:spChg chg="mod">
          <ac:chgData name="Latulippe, Geneviève" userId="914cf17d-9eb4-47f3-8fe0-7a36bb2f6041" providerId="ADAL" clId="{8ADDA7B0-F37D-47C1-A5D4-DD42558E77A0}" dt="2023-06-28T12:43:37.626" v="1" actId="207"/>
          <ac:spMkLst>
            <pc:docMk/>
            <pc:sldMk cId="1329336828" sldId="309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1.316" v="2" actId="207"/>
        <pc:sldMkLst>
          <pc:docMk/>
          <pc:sldMk cId="58548844" sldId="310"/>
        </pc:sldMkLst>
        <pc:spChg chg="mod">
          <ac:chgData name="Latulippe, Geneviève" userId="914cf17d-9eb4-47f3-8fe0-7a36bb2f6041" providerId="ADAL" clId="{8ADDA7B0-F37D-47C1-A5D4-DD42558E77A0}" dt="2023-06-28T12:43:41.316" v="2" actId="207"/>
          <ac:spMkLst>
            <pc:docMk/>
            <pc:sldMk cId="58548844" sldId="310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4.652" v="3" actId="207"/>
        <pc:sldMkLst>
          <pc:docMk/>
          <pc:sldMk cId="316865444" sldId="311"/>
        </pc:sldMkLst>
        <pc:spChg chg="mod">
          <ac:chgData name="Latulippe, Geneviève" userId="914cf17d-9eb4-47f3-8fe0-7a36bb2f6041" providerId="ADAL" clId="{8ADDA7B0-F37D-47C1-A5D4-DD42558E77A0}" dt="2023-06-28T12:43:44.652" v="3" actId="207"/>
          <ac:spMkLst>
            <pc:docMk/>
            <pc:sldMk cId="316865444" sldId="311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7.859" v="4" actId="207"/>
        <pc:sldMkLst>
          <pc:docMk/>
          <pc:sldMk cId="2789845689" sldId="312"/>
        </pc:sldMkLst>
        <pc:spChg chg="mod">
          <ac:chgData name="Latulippe, Geneviève" userId="914cf17d-9eb4-47f3-8fe0-7a36bb2f6041" providerId="ADAL" clId="{8ADDA7B0-F37D-47C1-A5D4-DD42558E77A0}" dt="2023-06-28T12:43:47.859" v="4" actId="207"/>
          <ac:spMkLst>
            <pc:docMk/>
            <pc:sldMk cId="2789845689" sldId="312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0.796" v="5" actId="207"/>
        <pc:sldMkLst>
          <pc:docMk/>
          <pc:sldMk cId="2243273108" sldId="313"/>
        </pc:sldMkLst>
        <pc:spChg chg="mod">
          <ac:chgData name="Latulippe, Geneviève" userId="914cf17d-9eb4-47f3-8fe0-7a36bb2f6041" providerId="ADAL" clId="{8ADDA7B0-F37D-47C1-A5D4-DD42558E77A0}" dt="2023-06-28T12:43:50.796" v="5" actId="207"/>
          <ac:spMkLst>
            <pc:docMk/>
            <pc:sldMk cId="2243273108" sldId="313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4.572" v="6" actId="207"/>
        <pc:sldMkLst>
          <pc:docMk/>
          <pc:sldMk cId="193202090" sldId="314"/>
        </pc:sldMkLst>
        <pc:spChg chg="mod">
          <ac:chgData name="Latulippe, Geneviève" userId="914cf17d-9eb4-47f3-8fe0-7a36bb2f6041" providerId="ADAL" clId="{8ADDA7B0-F37D-47C1-A5D4-DD42558E77A0}" dt="2023-06-28T12:43:54.572" v="6" actId="207"/>
          <ac:spMkLst>
            <pc:docMk/>
            <pc:sldMk cId="193202090" sldId="314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8.302" v="7" actId="207"/>
        <pc:sldMkLst>
          <pc:docMk/>
          <pc:sldMk cId="48284719" sldId="315"/>
        </pc:sldMkLst>
        <pc:spChg chg="mod">
          <ac:chgData name="Latulippe, Geneviève" userId="914cf17d-9eb4-47f3-8fe0-7a36bb2f6041" providerId="ADAL" clId="{8ADDA7B0-F37D-47C1-A5D4-DD42558E77A0}" dt="2023-06-28T12:43:58.302" v="7" actId="207"/>
          <ac:spMkLst>
            <pc:docMk/>
            <pc:sldMk cId="48284719" sldId="315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28/06/2023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75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use the dot-voting template provided. You’ll need to enlarge the template or create your own poster using chart paper. Alternatively, you can use a polling app or other online voting tool. Explain that students will revisit the inquiry question “Does voting matter?” at the end of the lesson.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Place a campaign sign in each of the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corners of the room.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four students to represent each of the four parties: Captain’s Party, Dinosaur Party, Wizard Party and Zombie Party. Make sure to select students who are comfortable standing up and reading aloud to the class. If possible, give them a few minutes to read the speeches, especially the end where they have to create a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walk like a zombie, etc. Encourage students to add their own dramatic and comic flair.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Show this slide as the Captain’s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Dinosaur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Wizard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Zombie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598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E.g. make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move like a zombie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Choose a random method of assigning voter turnout in this scenario, e.g. cards or seating position. Ties should be broken by a coin toss or other tie breaker.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This activity should take only a minute or two; do not spend a lot of time discussing these questions. Your goal is to introduce the big idea that elected officials make decisions that affect all Canadians.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using the dot-voting template, use a new colour of dot or marker so you can compare the two polls.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You can use the provided Exit Card handout which has these questions printed on it.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bcnk6L9jA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hyperlink" Target="https://www.youtube.com/watch?v=Tbcnk6L9jAU&amp;feature=youtu.be" TargetMode="Externa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17W9Md8I_Q&amp;feature=youtu.be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420888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negotiates new agreements with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Indigenous people?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2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Government of Canada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makes decisions about each of these matters through our elected members of Parliament.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Whether we realize it or not, and whether we choose to vote or not, many parts of our lives are affected by the decisions of lawmakers.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2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6" y="1844824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92" y="2445439"/>
            <a:ext cx="3675888" cy="2371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7" y="2452985"/>
            <a:ext cx="3675888" cy="239572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Voting Simulation</a:t>
            </a:r>
          </a:p>
          <a:p>
            <a:pPr marL="0" indent="0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We will elect a new president today.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will have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four rounds of voting.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Candidates will now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read a prepared speech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to the class.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78163" cy="381662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Captain’s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Dinosaur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10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Wizard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78809"/>
            <a:ext cx="6104771" cy="381548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Zombie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vote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Go to the corner of the room featuring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the party of your choice.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choose not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did the outcome of the vote affect you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Voter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Only five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b="1" dirty="0">
                <a:latin typeface="Arial" panose="020B0604020202020204" pitchFamily="34" charset="0"/>
                <a:cs typeface="Arial" panose="020B0604020202020204" pitchFamily="34" charset="0"/>
              </a:rPr>
              <a:t>For voters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: How did your vote affect the election?</a:t>
            </a:r>
          </a:p>
          <a:p>
            <a:pPr>
              <a:spcAft>
                <a:spcPts val="1800"/>
              </a:spcAft>
            </a:pPr>
            <a:r>
              <a:rPr lang="en-CA" sz="2700" b="1" dirty="0">
                <a:latin typeface="Arial" panose="020B0604020202020204" pitchFamily="34" charset="0"/>
                <a:cs typeface="Arial" panose="020B0604020202020204" pitchFamily="34" charset="0"/>
              </a:rPr>
              <a:t>For non-voters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: How did you feel about not being able to participate?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Half the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did the outcome of this vote compare to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the previous two votes?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might the outcome have been different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the other half of the class had voted?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6672"/>
            <a:ext cx="3450336" cy="185318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 Ballot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Mark your ballot in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All students may vote if they wish.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vote for more than one party, your vote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will be spoiled and will not be counted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was the outcome of the election the same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as or different from the first vote?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Did you vote differently knowing that your ballot was secret? Why or why not?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Does voting matter? Explain your answer.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Impact in Real Life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Voting (or not voting) can affect the outcome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of an election.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In real life, the decisions that elected officials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make affect the lives of millions of people, whether they voted or not.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Marie-Claire’s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88" y="2924944"/>
            <a:ext cx="5077223" cy="29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Marcie’s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4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What do I care about?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Raise you hand if you care…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Did voting have an impact on her life?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How have her experiences influenced her attitudes towards democracy and voting?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How would she answer the question: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"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r>
              <a:rPr lang="en-US" sz="2800" dirty="0"/>
              <a:t>"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Ellipse 13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Ellipse 14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6" y="1806220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What do you notice about your poll?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What do you wonder about?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Did our opinions change?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thing I learned is…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question I have now is…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action I will take as a result of 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this learning activity is…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changes rules about immigration to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makes it more difficult for seniors to receive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Old Age Security pension?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places penalties on businesses that contribute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climate change?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joins a military alliance that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could lead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war?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7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changes prison terms for serious crimes?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9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removes coins as a method of paying for items?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9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1281</Words>
  <Application>Microsoft Office PowerPoint</Application>
  <PresentationFormat>On-screen Show (4:3)</PresentationFormat>
  <Paragraphs>220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Latulippe, Geneviève</cp:lastModifiedBy>
  <cp:revision>132</cp:revision>
  <cp:lastPrinted>2018-11-20T16:25:36Z</cp:lastPrinted>
  <dcterms:created xsi:type="dcterms:W3CDTF">2018-11-13T16:40:11Z</dcterms:created>
  <dcterms:modified xsi:type="dcterms:W3CDTF">2023-06-28T12:44:29Z</dcterms:modified>
</cp:coreProperties>
</file>