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5" r:id="rId13"/>
    <p:sldId id="313" r:id="rId14"/>
    <p:sldId id="314" r:id="rId15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ctions Canada" initials="E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D96"/>
    <a:srgbClr val="550D47"/>
    <a:srgbClr val="00B5AE"/>
    <a:srgbClr val="00626B"/>
    <a:srgbClr val="9CB533"/>
    <a:srgbClr val="39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2574" autoAdjust="0"/>
  </p:normalViewPr>
  <p:slideViewPr>
    <p:cSldViewPr>
      <p:cViewPr varScale="1">
        <p:scale>
          <a:sx n="79" d="100"/>
          <a:sy n="79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tulippe, Geneviève" userId="914cf17d-9eb4-47f3-8fe0-7a36bb2f6041" providerId="ADAL" clId="{AA22C3D6-CA27-4673-BB3D-FC82DCB2201F}"/>
    <pc:docChg chg="modSld">
      <pc:chgData name="Latulippe, Geneviève" userId="914cf17d-9eb4-47f3-8fe0-7a36bb2f6041" providerId="ADAL" clId="{AA22C3D6-CA27-4673-BB3D-FC82DCB2201F}" dt="2025-02-12T15:31:34.515" v="1" actId="12"/>
      <pc:docMkLst>
        <pc:docMk/>
      </pc:docMkLst>
      <pc:sldChg chg="modSp mod">
        <pc:chgData name="Latulippe, Geneviève" userId="914cf17d-9eb4-47f3-8fe0-7a36bb2f6041" providerId="ADAL" clId="{AA22C3D6-CA27-4673-BB3D-FC82DCB2201F}" dt="2025-02-12T15:31:34.515" v="1" actId="12"/>
        <pc:sldMkLst>
          <pc:docMk/>
          <pc:sldMk cId="3987247283" sldId="313"/>
        </pc:sldMkLst>
        <pc:spChg chg="mod">
          <ac:chgData name="Latulippe, Geneviève" userId="914cf17d-9eb4-47f3-8fe0-7a36bb2f6041" providerId="ADAL" clId="{AA22C3D6-CA27-4673-BB3D-FC82DCB2201F}" dt="2025-02-12T15:31:34.515" v="1" actId="12"/>
          <ac:spMkLst>
            <pc:docMk/>
            <pc:sldMk cId="3987247283" sldId="313"/>
            <ac:spMk id="8" creationId="{00000000-0000-0000-0000-000000000000}"/>
          </ac:spMkLst>
        </pc:spChg>
      </pc:sldChg>
    </pc:docChg>
  </pc:docChgLst>
  <pc:docChgLst>
    <pc:chgData name="Latulippe, Geneviève" userId="914cf17d-9eb4-47f3-8fe0-7a36bb2f6041" providerId="ADAL" clId="{79AD3B4A-0E40-4C47-A8D2-BCC820296ECC}"/>
    <pc:docChg chg="undo custSel modSld">
      <pc:chgData name="Latulippe, Geneviève" userId="914cf17d-9eb4-47f3-8fe0-7a36bb2f6041" providerId="ADAL" clId="{79AD3B4A-0E40-4C47-A8D2-BCC820296ECC}" dt="2023-02-16T15:29:30.914" v="174" actId="20577"/>
      <pc:docMkLst>
        <pc:docMk/>
      </pc:docMkLst>
      <pc:sldChg chg="modSp">
        <pc:chgData name="Latulippe, Geneviève" userId="914cf17d-9eb4-47f3-8fe0-7a36bb2f6041" providerId="ADAL" clId="{79AD3B4A-0E40-4C47-A8D2-BCC820296ECC}" dt="2023-02-15T14:11:22.056" v="127" actId="20577"/>
        <pc:sldMkLst>
          <pc:docMk/>
          <pc:sldMk cId="1877880459" sldId="257"/>
        </pc:sldMkLst>
        <pc:spChg chg="mod">
          <ac:chgData name="Latulippe, Geneviève" userId="914cf17d-9eb4-47f3-8fe0-7a36bb2f6041" providerId="ADAL" clId="{79AD3B4A-0E40-4C47-A8D2-BCC820296ECC}" dt="2023-02-15T13:18:40.958" v="7" actId="790"/>
          <ac:spMkLst>
            <pc:docMk/>
            <pc:sldMk cId="1877880459" sldId="257"/>
            <ac:spMk id="3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4:11:22.056" v="127" actId="20577"/>
          <ac:spMkLst>
            <pc:docMk/>
            <pc:sldMk cId="1877880459" sldId="257"/>
            <ac:spMk id="9" creationId="{00000000-0000-0000-0000-000000000000}"/>
          </ac:spMkLst>
        </pc:spChg>
      </pc:sldChg>
      <pc:sldChg chg="modSp modNotesTx">
        <pc:chgData name="Latulippe, Geneviève" userId="914cf17d-9eb4-47f3-8fe0-7a36bb2f6041" providerId="ADAL" clId="{79AD3B4A-0E40-4C47-A8D2-BCC820296ECC}" dt="2023-02-15T13:38:35.553" v="71" actId="20577"/>
        <pc:sldMkLst>
          <pc:docMk/>
          <pc:sldMk cId="731579429" sldId="258"/>
        </pc:sldMkLst>
        <pc:spChg chg="mod">
          <ac:chgData name="Latulippe, Geneviève" userId="914cf17d-9eb4-47f3-8fe0-7a36bb2f6041" providerId="ADAL" clId="{79AD3B4A-0E40-4C47-A8D2-BCC820296ECC}" dt="2023-02-15T13:18:58.545" v="8" actId="790"/>
          <ac:spMkLst>
            <pc:docMk/>
            <pc:sldMk cId="731579429" sldId="258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8:58.545" v="8" actId="790"/>
          <ac:spMkLst>
            <pc:docMk/>
            <pc:sldMk cId="731579429" sldId="258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8:58.545" v="8" actId="790"/>
          <ac:spMkLst>
            <pc:docMk/>
            <pc:sldMk cId="731579429" sldId="258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38:35.553" v="71" actId="20577"/>
          <ac:spMkLst>
            <pc:docMk/>
            <pc:sldMk cId="731579429" sldId="258"/>
            <ac:spMk id="12" creationId="{00000000-0000-0000-0000-000000000000}"/>
          </ac:spMkLst>
        </pc:spChg>
      </pc:sldChg>
      <pc:sldChg chg="modSp">
        <pc:chgData name="Latulippe, Geneviève" userId="914cf17d-9eb4-47f3-8fe0-7a36bb2f6041" providerId="ADAL" clId="{79AD3B4A-0E40-4C47-A8D2-BCC820296ECC}" dt="2023-02-15T13:18:15.295" v="6" actId="1076"/>
        <pc:sldMkLst>
          <pc:docMk/>
          <pc:sldMk cId="4008651727" sldId="273"/>
        </pc:sldMkLst>
        <pc:spChg chg="mod">
          <ac:chgData name="Latulippe, Geneviève" userId="914cf17d-9eb4-47f3-8fe0-7a36bb2f6041" providerId="ADAL" clId="{79AD3B4A-0E40-4C47-A8D2-BCC820296ECC}" dt="2023-02-15T13:18:15.295" v="6" actId="1076"/>
          <ac:spMkLst>
            <pc:docMk/>
            <pc:sldMk cId="4008651727" sldId="273"/>
            <ac:spMk id="7" creationId="{00000000-0000-0000-0000-000000000000}"/>
          </ac:spMkLst>
        </pc:spChg>
      </pc:sldChg>
      <pc:sldChg chg="modSp modAnim">
        <pc:chgData name="Latulippe, Geneviève" userId="914cf17d-9eb4-47f3-8fe0-7a36bb2f6041" providerId="ADAL" clId="{79AD3B4A-0E40-4C47-A8D2-BCC820296ECC}" dt="2023-02-15T13:38:26.711" v="69" actId="20577"/>
        <pc:sldMkLst>
          <pc:docMk/>
          <pc:sldMk cId="3546053526" sldId="304"/>
        </pc:sldMkLst>
        <pc:spChg chg="mod">
          <ac:chgData name="Latulippe, Geneviève" userId="914cf17d-9eb4-47f3-8fe0-7a36bb2f6041" providerId="ADAL" clId="{79AD3B4A-0E40-4C47-A8D2-BCC820296ECC}" dt="2023-02-15T13:19:10.293" v="9" actId="790"/>
          <ac:spMkLst>
            <pc:docMk/>
            <pc:sldMk cId="3546053526" sldId="304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10.293" v="9" actId="790"/>
          <ac:spMkLst>
            <pc:docMk/>
            <pc:sldMk cId="3546053526" sldId="304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10.293" v="9" actId="790"/>
          <ac:spMkLst>
            <pc:docMk/>
            <pc:sldMk cId="3546053526" sldId="304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37:40.615" v="63" actId="20577"/>
          <ac:spMkLst>
            <pc:docMk/>
            <pc:sldMk cId="3546053526" sldId="304"/>
            <ac:spMk id="12" creationId="{00000000-0000-0000-0000-000000000000}"/>
          </ac:spMkLst>
        </pc:spChg>
      </pc:sldChg>
      <pc:sldChg chg="modSp">
        <pc:chgData name="Latulippe, Geneviève" userId="914cf17d-9eb4-47f3-8fe0-7a36bb2f6041" providerId="ADAL" clId="{79AD3B4A-0E40-4C47-A8D2-BCC820296ECC}" dt="2023-02-15T13:19:20.829" v="10" actId="790"/>
        <pc:sldMkLst>
          <pc:docMk/>
          <pc:sldMk cId="1616556678" sldId="305"/>
        </pc:sldMkLst>
        <pc:spChg chg="mod">
          <ac:chgData name="Latulippe, Geneviève" userId="914cf17d-9eb4-47f3-8fe0-7a36bb2f6041" providerId="ADAL" clId="{79AD3B4A-0E40-4C47-A8D2-BCC820296ECC}" dt="2023-02-15T13:19:20.829" v="10" actId="790"/>
          <ac:spMkLst>
            <pc:docMk/>
            <pc:sldMk cId="1616556678" sldId="305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20.829" v="10" actId="790"/>
          <ac:spMkLst>
            <pc:docMk/>
            <pc:sldMk cId="1616556678" sldId="305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20.829" v="10" actId="790"/>
          <ac:spMkLst>
            <pc:docMk/>
            <pc:sldMk cId="1616556678" sldId="305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20.829" v="10" actId="790"/>
          <ac:spMkLst>
            <pc:docMk/>
            <pc:sldMk cId="1616556678" sldId="305"/>
            <ac:spMk id="12" creationId="{00000000-0000-0000-0000-000000000000}"/>
          </ac:spMkLst>
        </pc:spChg>
      </pc:sldChg>
      <pc:sldChg chg="addSp delSp modSp">
        <pc:chgData name="Latulippe, Geneviève" userId="914cf17d-9eb4-47f3-8fe0-7a36bb2f6041" providerId="ADAL" clId="{79AD3B4A-0E40-4C47-A8D2-BCC820296ECC}" dt="2023-02-15T16:49:16.940" v="165" actId="14100"/>
        <pc:sldMkLst>
          <pc:docMk/>
          <pc:sldMk cId="476756739" sldId="306"/>
        </pc:sldMkLst>
        <pc:spChg chg="mod">
          <ac:chgData name="Latulippe, Geneviève" userId="914cf17d-9eb4-47f3-8fe0-7a36bb2f6041" providerId="ADAL" clId="{79AD3B4A-0E40-4C47-A8D2-BCC820296ECC}" dt="2023-02-15T13:19:34.452" v="11" actId="790"/>
          <ac:spMkLst>
            <pc:docMk/>
            <pc:sldMk cId="476756739" sldId="306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34.452" v="11" actId="790"/>
          <ac:spMkLst>
            <pc:docMk/>
            <pc:sldMk cId="476756739" sldId="306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38:24.521" v="67" actId="20577"/>
          <ac:spMkLst>
            <pc:docMk/>
            <pc:sldMk cId="476756739" sldId="306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34.452" v="11" actId="790"/>
          <ac:spMkLst>
            <pc:docMk/>
            <pc:sldMk cId="476756739" sldId="306"/>
            <ac:spMk id="9" creationId="{00000000-0000-0000-0000-000000000000}"/>
          </ac:spMkLst>
        </pc:spChg>
        <pc:picChg chg="add del mod">
          <ac:chgData name="Latulippe, Geneviève" userId="914cf17d-9eb4-47f3-8fe0-7a36bb2f6041" providerId="ADAL" clId="{79AD3B4A-0E40-4C47-A8D2-BCC820296ECC}" dt="2023-02-15T16:49:16.940" v="165" actId="14100"/>
          <ac:picMkLst>
            <pc:docMk/>
            <pc:sldMk cId="476756739" sldId="306"/>
            <ac:picMk id="2" creationId="{00000000-0000-0000-0000-000000000000}"/>
          </ac:picMkLst>
        </pc:picChg>
      </pc:sldChg>
      <pc:sldChg chg="modSp">
        <pc:chgData name="Latulippe, Geneviève" userId="914cf17d-9eb4-47f3-8fe0-7a36bb2f6041" providerId="ADAL" clId="{79AD3B4A-0E40-4C47-A8D2-BCC820296ECC}" dt="2023-02-15T13:19:51.638" v="12" actId="790"/>
        <pc:sldMkLst>
          <pc:docMk/>
          <pc:sldMk cId="3850957838" sldId="307"/>
        </pc:sldMkLst>
        <pc:spChg chg="mod">
          <ac:chgData name="Latulippe, Geneviève" userId="914cf17d-9eb4-47f3-8fe0-7a36bb2f6041" providerId="ADAL" clId="{79AD3B4A-0E40-4C47-A8D2-BCC820296ECC}" dt="2023-02-15T13:19:51.638" v="12" actId="790"/>
          <ac:spMkLst>
            <pc:docMk/>
            <pc:sldMk cId="3850957838" sldId="307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51.638" v="12" actId="790"/>
          <ac:spMkLst>
            <pc:docMk/>
            <pc:sldMk cId="3850957838" sldId="307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51.638" v="12" actId="790"/>
          <ac:spMkLst>
            <pc:docMk/>
            <pc:sldMk cId="3850957838" sldId="307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19:51.638" v="12" actId="790"/>
          <ac:spMkLst>
            <pc:docMk/>
            <pc:sldMk cId="3850957838" sldId="307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79AD3B4A-0E40-4C47-A8D2-BCC820296ECC}" dt="2023-02-15T13:20:12.996" v="13" actId="790"/>
        <pc:sldMkLst>
          <pc:docMk/>
          <pc:sldMk cId="565424344" sldId="308"/>
        </pc:sldMkLst>
        <pc:spChg chg="mod">
          <ac:chgData name="Latulippe, Geneviève" userId="914cf17d-9eb4-47f3-8fe0-7a36bb2f6041" providerId="ADAL" clId="{79AD3B4A-0E40-4C47-A8D2-BCC820296ECC}" dt="2023-02-15T13:20:12.996" v="13" actId="790"/>
          <ac:spMkLst>
            <pc:docMk/>
            <pc:sldMk cId="565424344" sldId="308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12.996" v="13" actId="790"/>
          <ac:spMkLst>
            <pc:docMk/>
            <pc:sldMk cId="565424344" sldId="308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12.996" v="13" actId="790"/>
          <ac:spMkLst>
            <pc:docMk/>
            <pc:sldMk cId="565424344" sldId="308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12.996" v="13" actId="790"/>
          <ac:spMkLst>
            <pc:docMk/>
            <pc:sldMk cId="565424344" sldId="308"/>
            <ac:spMk id="9" creationId="{00000000-0000-0000-0000-000000000000}"/>
          </ac:spMkLst>
        </pc:spChg>
      </pc:sldChg>
      <pc:sldChg chg="modSp modNotesTx">
        <pc:chgData name="Latulippe, Geneviève" userId="914cf17d-9eb4-47f3-8fe0-7a36bb2f6041" providerId="ADAL" clId="{79AD3B4A-0E40-4C47-A8D2-BCC820296ECC}" dt="2023-02-15T16:30:46.527" v="129" actId="6549"/>
        <pc:sldMkLst>
          <pc:docMk/>
          <pc:sldMk cId="2143949863" sldId="309"/>
        </pc:sldMkLst>
        <pc:spChg chg="mod">
          <ac:chgData name="Latulippe, Geneviève" userId="914cf17d-9eb4-47f3-8fe0-7a36bb2f6041" providerId="ADAL" clId="{79AD3B4A-0E40-4C47-A8D2-BCC820296ECC}" dt="2023-02-15T13:20:23.298" v="15" actId="790"/>
          <ac:spMkLst>
            <pc:docMk/>
            <pc:sldMk cId="2143949863" sldId="309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23.298" v="15" actId="790"/>
          <ac:spMkLst>
            <pc:docMk/>
            <pc:sldMk cId="2143949863" sldId="309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23.298" v="15" actId="790"/>
          <ac:spMkLst>
            <pc:docMk/>
            <pc:sldMk cId="2143949863" sldId="309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23.298" v="15" actId="790"/>
          <ac:spMkLst>
            <pc:docMk/>
            <pc:sldMk cId="2143949863" sldId="309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79AD3B4A-0E40-4C47-A8D2-BCC820296ECC}" dt="2023-02-15T13:20:34.577" v="17" actId="790"/>
        <pc:sldMkLst>
          <pc:docMk/>
          <pc:sldMk cId="3209464581" sldId="310"/>
        </pc:sldMkLst>
        <pc:spChg chg="mod">
          <ac:chgData name="Latulippe, Geneviève" userId="914cf17d-9eb4-47f3-8fe0-7a36bb2f6041" providerId="ADAL" clId="{79AD3B4A-0E40-4C47-A8D2-BCC820296ECC}" dt="2023-02-15T13:20:34.577" v="17" actId="790"/>
          <ac:spMkLst>
            <pc:docMk/>
            <pc:sldMk cId="3209464581" sldId="310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34.577" v="17" actId="790"/>
          <ac:spMkLst>
            <pc:docMk/>
            <pc:sldMk cId="3209464581" sldId="310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34.577" v="17" actId="790"/>
          <ac:spMkLst>
            <pc:docMk/>
            <pc:sldMk cId="3209464581" sldId="310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34.577" v="17" actId="790"/>
          <ac:spMkLst>
            <pc:docMk/>
            <pc:sldMk cId="3209464581" sldId="310"/>
            <ac:spMk id="9" creationId="{00000000-0000-0000-0000-000000000000}"/>
          </ac:spMkLst>
        </pc:spChg>
      </pc:sldChg>
      <pc:sldChg chg="modSp modNotesTx">
        <pc:chgData name="Latulippe, Geneviève" userId="914cf17d-9eb4-47f3-8fe0-7a36bb2f6041" providerId="ADAL" clId="{79AD3B4A-0E40-4C47-A8D2-BCC820296ECC}" dt="2023-02-15T13:31:02.870" v="56" actId="20577"/>
        <pc:sldMkLst>
          <pc:docMk/>
          <pc:sldMk cId="1895511807" sldId="311"/>
        </pc:sldMkLst>
        <pc:spChg chg="mod">
          <ac:chgData name="Latulippe, Geneviève" userId="914cf17d-9eb4-47f3-8fe0-7a36bb2f6041" providerId="ADAL" clId="{79AD3B4A-0E40-4C47-A8D2-BCC820296ECC}" dt="2023-02-15T13:20:44.642" v="18" actId="790"/>
          <ac:spMkLst>
            <pc:docMk/>
            <pc:sldMk cId="1895511807" sldId="311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44.642" v="18" actId="790"/>
          <ac:spMkLst>
            <pc:docMk/>
            <pc:sldMk cId="1895511807" sldId="311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44.642" v="18" actId="790"/>
          <ac:spMkLst>
            <pc:docMk/>
            <pc:sldMk cId="1895511807" sldId="311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44.642" v="18" actId="790"/>
          <ac:spMkLst>
            <pc:docMk/>
            <pc:sldMk cId="1895511807" sldId="311"/>
            <ac:spMk id="9" creationId="{00000000-0000-0000-0000-000000000000}"/>
          </ac:spMkLst>
        </pc:spChg>
      </pc:sldChg>
      <pc:sldChg chg="modSp modAnim">
        <pc:chgData name="Latulippe, Geneviève" userId="914cf17d-9eb4-47f3-8fe0-7a36bb2f6041" providerId="ADAL" clId="{79AD3B4A-0E40-4C47-A8D2-BCC820296ECC}" dt="2023-02-16T15:29:30.914" v="174" actId="20577"/>
        <pc:sldMkLst>
          <pc:docMk/>
          <pc:sldMk cId="3987247283" sldId="313"/>
        </pc:sldMkLst>
        <pc:spChg chg="mod">
          <ac:chgData name="Latulippe, Geneviève" userId="914cf17d-9eb4-47f3-8fe0-7a36bb2f6041" providerId="ADAL" clId="{79AD3B4A-0E40-4C47-A8D2-BCC820296ECC}" dt="2023-02-16T15:29:30.914" v="174" actId="20577"/>
          <ac:spMkLst>
            <pc:docMk/>
            <pc:sldMk cId="3987247283" sldId="313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58.132" v="20" actId="1076"/>
          <ac:spMkLst>
            <pc:docMk/>
            <pc:sldMk cId="3987247283" sldId="313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79AD3B4A-0E40-4C47-A8D2-BCC820296ECC}" dt="2023-02-15T16:47:17.700" v="164" actId="20577"/>
        <pc:sldMkLst>
          <pc:docMk/>
          <pc:sldMk cId="996161996" sldId="314"/>
        </pc:sldMkLst>
        <pc:spChg chg="mod">
          <ac:chgData name="Latulippe, Geneviève" userId="914cf17d-9eb4-47f3-8fe0-7a36bb2f6041" providerId="ADAL" clId="{79AD3B4A-0E40-4C47-A8D2-BCC820296ECC}" dt="2023-02-15T13:21:16.955" v="23" actId="790"/>
          <ac:spMkLst>
            <pc:docMk/>
            <pc:sldMk cId="996161996" sldId="314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1:16.955" v="23" actId="790"/>
          <ac:spMkLst>
            <pc:docMk/>
            <pc:sldMk cId="996161996" sldId="314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6:47:17.700" v="164" actId="20577"/>
          <ac:spMkLst>
            <pc:docMk/>
            <pc:sldMk cId="996161996" sldId="314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1:16.955" v="23" actId="790"/>
          <ac:spMkLst>
            <pc:docMk/>
            <pc:sldMk cId="996161996" sldId="314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79AD3B4A-0E40-4C47-A8D2-BCC820296ECC}" dt="2023-02-15T13:42:54.656" v="87" actId="20577"/>
        <pc:sldMkLst>
          <pc:docMk/>
          <pc:sldMk cId="1566514399" sldId="315"/>
        </pc:sldMkLst>
        <pc:spChg chg="mod">
          <ac:chgData name="Latulippe, Geneviève" userId="914cf17d-9eb4-47f3-8fe0-7a36bb2f6041" providerId="ADAL" clId="{79AD3B4A-0E40-4C47-A8D2-BCC820296ECC}" dt="2023-02-15T13:20:53.218" v="19" actId="790"/>
          <ac:spMkLst>
            <pc:docMk/>
            <pc:sldMk cId="1566514399" sldId="315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53.218" v="19" actId="790"/>
          <ac:spMkLst>
            <pc:docMk/>
            <pc:sldMk cId="1566514399" sldId="315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20:53.218" v="19" actId="790"/>
          <ac:spMkLst>
            <pc:docMk/>
            <pc:sldMk cId="1566514399" sldId="315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79AD3B4A-0E40-4C47-A8D2-BCC820296ECC}" dt="2023-02-15T13:42:54.656" v="87" actId="20577"/>
          <ac:spMkLst>
            <pc:docMk/>
            <pc:sldMk cId="1566514399" sldId="315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12/02/2025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94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Distribute 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handout to each small group.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need to clarify that things should be similar, but don’t need to be exactly the same, to go in the centre of the diagram. </a:t>
            </a:r>
            <a:b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students do not need to put all the information on the diagram, but can select </a:t>
            </a:r>
            <a:r>
              <a:rPr lang="en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facts that show the uniqueness of each district.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You can use the provided 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xit 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 handout which has these questions printed on it.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50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students are stuck, prompt them to think about their school community, neighbourhood, city, cultural group(s), faith community, online communities, sports teams, etc.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You may want to ask if students know who their federal representative to Parliament is, to help them make the connection.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Divide your class into groups, and have them switch maps after a few minutes so that they can look at both large maps. You may wish to give each group a few sticky notes to label the map features.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Invite students to place a sticky note or pin on the large map(s) indicating your school’s electoral district.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note: Distribute a new fact sheet from a different electoral district to each group. We recommend that each group examine a different fact sheet to allow for a richer discussion in the consolidation phase. You can invite students to show where the new district is with a sticky note or a pin.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Geography of Elections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1025"/>
          <a:stretch/>
        </p:blipFill>
        <p:spPr>
          <a:xfrm>
            <a:off x="4270898" y="3284984"/>
            <a:ext cx="4873101" cy="31515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73687" y="1982450"/>
            <a:ext cx="4196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br>
              <a:rPr lang="en-CA" sz="44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Elections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10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2466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Examining Another Electoral District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In your small group, read aloud your new </a:t>
            </a:r>
            <a:r>
              <a:rPr lang="en-CA" sz="2700" b="1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</a:t>
            </a: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Which facts are surprising or unique?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Which facts do you have questions about?</a:t>
            </a:r>
          </a:p>
          <a:p>
            <a:pPr>
              <a:spcAft>
                <a:spcPts val="6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How does it compare to our electoral district?</a:t>
            </a:r>
          </a:p>
        </p:txBody>
      </p:sp>
    </p:spTree>
    <p:extLst>
      <p:ext uri="{BB962C8B-B14F-4D97-AF65-F5344CB8AC3E}">
        <p14:creationId xmlns:p14="http://schemas.microsoft.com/office/powerpoint/2010/main" val="320946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91" y="2816984"/>
            <a:ext cx="3688080" cy="29199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11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Comparing Electoral Districts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CA" sz="2700" b="1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chart</a:t>
            </a: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 with your group.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Place similar features in </a:t>
            </a:r>
            <a:b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the middle section</a:t>
            </a:r>
          </a:p>
          <a:p>
            <a:pPr>
              <a:spcAft>
                <a:spcPts val="18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Place different features in </a:t>
            </a:r>
            <a:b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the outer sections</a:t>
            </a:r>
          </a:p>
        </p:txBody>
      </p:sp>
    </p:spTree>
    <p:extLst>
      <p:ext uri="{BB962C8B-B14F-4D97-AF65-F5344CB8AC3E}">
        <p14:creationId xmlns:p14="http://schemas.microsoft.com/office/powerpoint/2010/main" val="189551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12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Comparing Electoral Districts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Share with the class: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One or two interesting or surprising similarities </a:t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and differences.</a:t>
            </a:r>
          </a:p>
        </p:txBody>
      </p:sp>
    </p:spTree>
    <p:extLst>
      <p:ext uri="{BB962C8B-B14F-4D97-AF65-F5344CB8AC3E}">
        <p14:creationId xmlns:p14="http://schemas.microsoft.com/office/powerpoint/2010/main" val="156651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199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Class Discussion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Do you know: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How many people these districts each send to Parliament?</a:t>
            </a:r>
          </a:p>
          <a:p>
            <a:pPr>
              <a:spcAft>
                <a:spcPts val="18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the two districts you compared, which one is the easiest to represent? Why?</a:t>
            </a:r>
          </a:p>
        </p:txBody>
      </p:sp>
    </p:spTree>
    <p:extLst>
      <p:ext uri="{BB962C8B-B14F-4D97-AF65-F5344CB8AC3E}">
        <p14:creationId xmlns:p14="http://schemas.microsoft.com/office/powerpoint/2010/main" val="398724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28885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  <a:p>
            <a:pPr>
              <a:spcAft>
                <a:spcPts val="6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new information did you learn to answer </a:t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the inquiry question: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CA" sz="27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my electoral community?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How does your electoral community compare to others?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One thing I learned is…</a:t>
            </a:r>
          </a:p>
          <a:p>
            <a:pPr>
              <a:spcAft>
                <a:spcPts val="18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One question I have now is…</a:t>
            </a:r>
          </a:p>
        </p:txBody>
      </p:sp>
    </p:spTree>
    <p:extLst>
      <p:ext uri="{BB962C8B-B14F-4D97-AF65-F5344CB8AC3E}">
        <p14:creationId xmlns:p14="http://schemas.microsoft.com/office/powerpoint/2010/main" val="99616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08512"/>
          </a:xfrm>
        </p:spPr>
        <p:txBody>
          <a:bodyPr/>
          <a:lstStyle/>
          <a:p>
            <a:pPr marL="0" indent="0">
              <a:buNone/>
            </a:pPr>
            <a:endParaRPr lang="en-CA" sz="7200" dirty="0"/>
          </a:p>
          <a:p>
            <a:pPr marL="0" indent="0" algn="ctr">
              <a:buNone/>
            </a:pPr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What is my federal </a:t>
            </a:r>
            <a:b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latin typeface="Arial" panose="020B0604020202020204" pitchFamily="34" charset="0"/>
                <a:cs typeface="Arial" panose="020B0604020202020204" pitchFamily="34" charset="0"/>
              </a:rPr>
              <a:t>electoral community? How does it compare to others?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2</a:t>
            </a:fld>
            <a:endParaRPr lang="en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15466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  <a:r>
              <a:rPr lang="fr-CA" sz="2400" b="1" dirty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  <a:endParaRPr lang="en-CA" sz="2400" b="1" dirty="0">
              <a:solidFill>
                <a:srgbClr val="550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3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Turn and Talk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What communities are you a part of?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4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484783"/>
            <a:ext cx="8229600" cy="496855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Did you know that you are part of a community that elects a representative to Parliament?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It’s called an:</a:t>
            </a:r>
          </a:p>
          <a:p>
            <a:pPr marL="0" indent="0">
              <a:buNone/>
            </a:pPr>
            <a:r>
              <a:rPr lang="en-CA" sz="30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Electoral District</a:t>
            </a:r>
          </a:p>
          <a:p>
            <a:pPr marL="0" indent="0">
              <a:buNone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br>
              <a:rPr lang="en-CA" sz="30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Riding</a:t>
            </a:r>
          </a:p>
          <a:p>
            <a:pPr marL="0" indent="0">
              <a:buNone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br>
              <a:rPr lang="en-CA" sz="30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Constituency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 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104457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We will be examining maps to help us understand: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What is my electoral community?</a:t>
            </a:r>
          </a:p>
          <a:p>
            <a:pPr>
              <a:spcAft>
                <a:spcPts val="6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How does it compare to others?</a:t>
            </a:r>
            <a:endParaRPr lang="en-CA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2804424"/>
            <a:ext cx="2989092" cy="199272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6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Map Literacy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is the purpose of this map?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Who published it?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does this map show?</a:t>
            </a:r>
          </a:p>
          <a:p>
            <a:pPr>
              <a:spcAft>
                <a:spcPts val="12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does this map not show?</a:t>
            </a:r>
          </a:p>
          <a:p>
            <a:pPr>
              <a:spcAft>
                <a:spcPts val="600"/>
              </a:spcAft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Does anything surprise you?</a:t>
            </a:r>
          </a:p>
        </p:txBody>
      </p:sp>
    </p:spTree>
    <p:extLst>
      <p:ext uri="{BB962C8B-B14F-4D97-AF65-F5344CB8AC3E}">
        <p14:creationId xmlns:p14="http://schemas.microsoft.com/office/powerpoint/2010/main" val="47675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Map Literacy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Where is our electoral district?</a:t>
            </a:r>
          </a:p>
          <a:p>
            <a:pPr>
              <a:spcAft>
                <a:spcPts val="6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What do you notice about our electoral district?</a:t>
            </a:r>
          </a:p>
        </p:txBody>
      </p:sp>
    </p:spTree>
    <p:extLst>
      <p:ext uri="{BB962C8B-B14F-4D97-AF65-F5344CB8AC3E}">
        <p14:creationId xmlns:p14="http://schemas.microsoft.com/office/powerpoint/2010/main" val="385095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3249168" cy="286512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8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Examining our Electoral District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In your small group, read aloud your </a:t>
            </a:r>
            <a:r>
              <a:rPr lang="en-CA" sz="2700" b="1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</a:t>
            </a: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Which facts are surprising or unique?</a:t>
            </a:r>
          </a:p>
          <a:p>
            <a:pPr>
              <a:spcAft>
                <a:spcPts val="12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Which facts do you have questions about?</a:t>
            </a:r>
          </a:p>
          <a:p>
            <a:pPr>
              <a:spcAft>
                <a:spcPts val="600"/>
              </a:spcAft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How do you think our electoral district will </a:t>
            </a:r>
            <a:b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compare to others?</a:t>
            </a:r>
          </a:p>
        </p:txBody>
      </p:sp>
    </p:spTree>
    <p:extLst>
      <p:ext uri="{BB962C8B-B14F-4D97-AF65-F5344CB8AC3E}">
        <p14:creationId xmlns:p14="http://schemas.microsoft.com/office/powerpoint/2010/main" val="5654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9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Geography of Elections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199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Finding Other Electoral Districts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Find your new electoral district on the large maps.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CA" sz="2700">
                <a:latin typeface="Arial" panose="020B0604020202020204" pitchFamily="34" charset="0"/>
                <a:cs typeface="Arial" panose="020B0604020202020204" pitchFamily="34" charset="0"/>
              </a:rPr>
              <a:t>Show us where it is!</a:t>
            </a:r>
          </a:p>
        </p:txBody>
      </p:sp>
    </p:spTree>
    <p:extLst>
      <p:ext uri="{BB962C8B-B14F-4D97-AF65-F5344CB8AC3E}">
        <p14:creationId xmlns:p14="http://schemas.microsoft.com/office/powerpoint/2010/main" val="214394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721</Words>
  <Application>Microsoft Office PowerPoint</Application>
  <PresentationFormat>On-screen Show (4:3)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Latulippe, Geneviève</cp:lastModifiedBy>
  <cp:revision>164</cp:revision>
  <cp:lastPrinted>2018-11-26T18:00:19Z</cp:lastPrinted>
  <dcterms:created xsi:type="dcterms:W3CDTF">2018-11-13T16:40:11Z</dcterms:created>
  <dcterms:modified xsi:type="dcterms:W3CDTF">2025-02-12T15:31:36Z</dcterms:modified>
</cp:coreProperties>
</file>