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58" r:id="rId4"/>
    <p:sldId id="274" r:id="rId5"/>
    <p:sldId id="292" r:id="rId6"/>
    <p:sldId id="293" r:id="rId7"/>
    <p:sldId id="294" r:id="rId8"/>
    <p:sldId id="276" r:id="rId9"/>
    <p:sldId id="295" r:id="rId10"/>
    <p:sldId id="304" r:id="rId11"/>
    <p:sldId id="305" r:id="rId12"/>
    <p:sldId id="296" r:id="rId13"/>
    <p:sldId id="297" r:id="rId14"/>
    <p:sldId id="299" r:id="rId15"/>
    <p:sldId id="306" r:id="rId16"/>
    <p:sldId id="303" r:id="rId17"/>
  </p:sldIdLst>
  <p:sldSz cx="9144000" cy="6858000" type="screen4x3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268506-D866-A3D7-23F1-B6BB1D507B89}" name="Latulippe, Geneviève" initials="GL" userId="S::Genevieve.Latulippe@elections.ca::914cf17d-9eb4-47f3-8fe0-7a36bb2f60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AE"/>
    <a:srgbClr val="00626B"/>
    <a:srgbClr val="9CB533"/>
    <a:srgbClr val="395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 autoAdjust="0"/>
    <p:restoredTop sz="85850" autoAdjust="0"/>
  </p:normalViewPr>
  <p:slideViewPr>
    <p:cSldViewPr>
      <p:cViewPr varScale="1">
        <p:scale>
          <a:sx n="75" d="100"/>
          <a:sy n="75" d="100"/>
        </p:scale>
        <p:origin x="15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BDC6044B-F0CA-4431-8174-1BE1B1D5EAFB}" type="datetimeFigureOut">
              <a:rPr lang="en-CA" smtClean="0"/>
              <a:t>28/04/2026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E2328DFD-A35A-4046-A164-181D41F57C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1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079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585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note: If calculating percent change is too advanced for students, they can create their visual representation using only the table data.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8514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notes: Students can create any kind of graph, chart, image or infographic that supports your learning goals. This should be more conceptual rather than an attempt to create a polished finished product. Give students 20 to 30 minutes to work together on this.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notes: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could be done in a jigsaw, a gallery walk or a group presentation to the class. If time is short, you could choose a couple of samples to discuss and share.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930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note: You can use the provided exit card on which these questions are printed.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99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note: e.g. fashion, games, music. For this and the next few slides, gather students’ ideas and write them on the board or shared document.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note: e.g. you, your parents, your grandparents.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note: e.g. through a survey, poll, observation, etc.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note: Write some of these ideas on the board or shared document so that students can compare the two sets of ideas.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note: Distribute copies of the graph “Voter turnout at federal elections 1867–2025” and have students discuss these questions in pairs or small groups.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27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69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63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E9CC64-E1AB-452A-863F-96DDDA20447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63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30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6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551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94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08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1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13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5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473688" y="1988840"/>
            <a:ext cx="4196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00B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Elections by</a:t>
            </a:r>
            <a:br>
              <a:rPr lang="en-CA" sz="4400" b="1" dirty="0">
                <a:solidFill>
                  <a:srgbClr val="00B5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400" b="1" dirty="0">
                <a:solidFill>
                  <a:srgbClr val="00B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4" y="6042137"/>
            <a:ext cx="1442460" cy="4111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7" t="13098" b="27122"/>
          <a:stretch/>
        </p:blipFill>
        <p:spPr>
          <a:xfrm>
            <a:off x="5816827" y="4077072"/>
            <a:ext cx="3327173" cy="35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10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B16B0F1-425B-B544-955F-1C37739C4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3"/>
            <a:ext cx="4464496" cy="496855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Examine the data table, “Voter turnout by age group, 2011–2025”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How does youth voting compare to that of other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age groups?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478FDD-F519-8A79-E0AD-4CB7C0CB3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r="27"/>
          <a:stretch>
            <a:fillRect/>
          </a:stretch>
        </p:blipFill>
        <p:spPr>
          <a:xfrm>
            <a:off x="4644008" y="1551869"/>
            <a:ext cx="4227186" cy="28132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77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11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B16B0F1-425B-B544-955F-1C37739C4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3"/>
            <a:ext cx="4464496" cy="496855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activity sheet, “Change in voter turnout,” to better understand the data.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How does this change your thinking about the data?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How might you choose to represent it?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F62E4C-10AE-D675-0C5F-037B3C621F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6271" r="6570" b="4032"/>
          <a:stretch>
            <a:fillRect/>
          </a:stretch>
        </p:blipFill>
        <p:spPr>
          <a:xfrm>
            <a:off x="5117824" y="1353094"/>
            <a:ext cx="3464702" cy="45700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03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12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556793"/>
            <a:ext cx="8229600" cy="428133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You will need: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 partner or small group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Chart paper or whiteboard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Markers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Table: Voter turnout by age group – 2011-2025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Activity sheet: Change in voter turnout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8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13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1556793"/>
            <a:ext cx="8229600" cy="468052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Brainstorm an effective way to represent this data to respond to the inquiry question: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700" b="1" dirty="0">
                <a:solidFill>
                  <a:srgbClr val="00B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youth voting compare to that of </a:t>
            </a:r>
            <a:br>
              <a:rPr lang="en-US" sz="2700" b="1" dirty="0">
                <a:solidFill>
                  <a:srgbClr val="00B5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rgbClr val="00B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age groups?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Show us your best idea!</a:t>
            </a:r>
          </a:p>
        </p:txBody>
      </p:sp>
    </p:spTree>
    <p:extLst>
      <p:ext uri="{BB962C8B-B14F-4D97-AF65-F5344CB8AC3E}">
        <p14:creationId xmlns:p14="http://schemas.microsoft.com/office/powerpoint/2010/main" val="424650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14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1556793"/>
            <a:ext cx="8229600" cy="468052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Sharing your ideas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How did you address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the question: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700" b="1" dirty="0">
                <a:solidFill>
                  <a:srgbClr val="00B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youth voting compare to that of other age groups?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 information did you choose to include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or exclude?</a:t>
            </a:r>
          </a:p>
        </p:txBody>
      </p:sp>
    </p:spTree>
    <p:extLst>
      <p:ext uri="{BB962C8B-B14F-4D97-AF65-F5344CB8AC3E}">
        <p14:creationId xmlns:p14="http://schemas.microsoft.com/office/powerpoint/2010/main" val="113658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15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1556793"/>
            <a:ext cx="8229600" cy="468052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Why do you think different age groups vote at different rates?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 are some factors that could affect voter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turnout for different age groups?</a:t>
            </a:r>
          </a:p>
        </p:txBody>
      </p:sp>
    </p:spTree>
    <p:extLst>
      <p:ext uri="{BB962C8B-B14F-4D97-AF65-F5344CB8AC3E}">
        <p14:creationId xmlns:p14="http://schemas.microsoft.com/office/powerpoint/2010/main" val="340206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16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006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968553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 is interesting or important to you about the data on youth voting?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	- Explain your thinking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Make a prediction about an election 10 years from now. Do you think voting among 18–24 year-olds will increase, decrease or stay the same?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	- Explain your thinking</a:t>
            </a:r>
          </a:p>
        </p:txBody>
      </p:sp>
    </p:spTree>
    <p:extLst>
      <p:ext uri="{BB962C8B-B14F-4D97-AF65-F5344CB8AC3E}">
        <p14:creationId xmlns:p14="http://schemas.microsoft.com/office/powerpoint/2010/main" val="208366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608512"/>
          </a:xfrm>
        </p:spPr>
        <p:txBody>
          <a:bodyPr/>
          <a:lstStyle/>
          <a:p>
            <a:pPr marL="0" indent="0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How does youth </a:t>
            </a:r>
            <a:b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voting compare to that </a:t>
            </a:r>
            <a:b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of other age groups?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2</a:t>
            </a:fld>
            <a:endParaRPr lang="en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Elections by the Numbers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Inquiry question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3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811957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are some trends in our school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community?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Minds 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7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4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811957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 you think there are different trends for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different age groups? Why?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Minds 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4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5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811957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do you know if something is on its way out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way in?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Minds 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8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6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811957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could you track these trends in a more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precise or mathematical way?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Minds 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9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7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556793"/>
            <a:ext cx="8229600" cy="468052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Voting trends</a:t>
            </a:r>
          </a:p>
          <a:p>
            <a:pPr>
              <a:spcAft>
                <a:spcPts val="18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 do you think could be some trends in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voting 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18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Do you think there are different voting trends for different age groups? Why?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How might you compare voting trends for different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age groups?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Minds 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8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B16B0F1-425B-B544-955F-1C37739C4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3"/>
            <a:ext cx="8229600" cy="496855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a graph</a:t>
            </a:r>
          </a:p>
          <a:p>
            <a:pPr>
              <a:spcAft>
                <a:spcPts val="12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 information is included in the graph?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 information is not included?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 can we observe in the graph?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 can we conclude from this graph?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84B923-F1AA-B691-AB6D-E0A43E2918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r="-605" b="-2133"/>
          <a:stretch>
            <a:fillRect/>
          </a:stretch>
        </p:blipFill>
        <p:spPr>
          <a:xfrm>
            <a:off x="6228182" y="332657"/>
            <a:ext cx="2592290" cy="187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93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9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857403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Voter turnout at federal elections, 1867–2025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F37D27-D65B-3914-AD06-2A75ED55C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-1" r="443" b="-1107"/>
          <a:stretch>
            <a:fillRect/>
          </a:stretch>
        </p:blipFill>
        <p:spPr>
          <a:xfrm>
            <a:off x="1462297" y="1628800"/>
            <a:ext cx="6278055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72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764</Words>
  <Application>Microsoft Office PowerPoint</Application>
  <PresentationFormat>On-screen Show (4:3)</PresentationFormat>
  <Paragraphs>117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Elections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Elections Canada</dc:creator>
  <cp:lastModifiedBy>Latulippe, Geneviève</cp:lastModifiedBy>
  <cp:revision>142</cp:revision>
  <cp:lastPrinted>2018-11-26T18:00:19Z</cp:lastPrinted>
  <dcterms:created xsi:type="dcterms:W3CDTF">2018-11-13T16:40:11Z</dcterms:created>
  <dcterms:modified xsi:type="dcterms:W3CDTF">2026-04-28T19:43:02Z</dcterms:modified>
</cp:coreProperties>
</file>