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3" r:id="rId2"/>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Lst>
  <p:sldSz cx="9144000" cy="6858000" type="screen4x3"/>
  <p:notesSz cx="695483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268506-D866-A3D7-23F1-B6BB1D507B89}" name="Latulippe, Geneviève" initials="GL" userId="S::Genevieve.Latulippe@elections.ca::914cf17d-9eb4-47f3-8fe0-7a36bb2f6041" providerId="AD"/>
  <p188:author id="{DAC19618-5E27-61D5-7201-4E976068E8DE}" name="Collishaw, Rachel" initials="RC" userId="S::Rachel.Collishaw@elections.ca::4bea9ecc-5dfa-4b2c-b2bd-ce69b084ff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2330"/>
    <a:srgbClr val="BF7362"/>
    <a:srgbClr val="6D2D21"/>
    <a:srgbClr val="7D2D48"/>
    <a:srgbClr val="F16B86"/>
    <a:srgbClr val="356D90"/>
    <a:srgbClr val="4FBBEB"/>
    <a:srgbClr val="9CB533"/>
    <a:srgbClr val="395B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56" autoAdjust="0"/>
    <p:restoredTop sz="91370" autoAdjust="0"/>
  </p:normalViewPr>
  <p:slideViewPr>
    <p:cSldViewPr>
      <p:cViewPr varScale="1">
        <p:scale>
          <a:sx n="100" d="100"/>
          <a:sy n="100" d="100"/>
        </p:scale>
        <p:origin x="186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tulippe, Geneviève" userId="914cf17d-9eb4-47f3-8fe0-7a36bb2f6041" providerId="ADAL" clId="{DA65597C-177E-4A72-9A6B-FD9D8A4682A9}"/>
    <pc:docChg chg="modSld">
      <pc:chgData name="Latulippe, Geneviève" userId="914cf17d-9eb4-47f3-8fe0-7a36bb2f6041" providerId="ADAL" clId="{DA65597C-177E-4A72-9A6B-FD9D8A4682A9}" dt="2025-02-25T21:02:19.488" v="3" actId="20577"/>
      <pc:docMkLst>
        <pc:docMk/>
      </pc:docMkLst>
      <pc:sldChg chg="modSp mod">
        <pc:chgData name="Latulippe, Geneviève" userId="914cf17d-9eb4-47f3-8fe0-7a36bb2f6041" providerId="ADAL" clId="{DA65597C-177E-4A72-9A6B-FD9D8A4682A9}" dt="2025-02-25T21:02:19.488" v="3" actId="20577"/>
        <pc:sldMkLst>
          <pc:docMk/>
          <pc:sldMk cId="821137189" sldId="277"/>
        </pc:sldMkLst>
        <pc:spChg chg="mod">
          <ac:chgData name="Latulippe, Geneviève" userId="914cf17d-9eb4-47f3-8fe0-7a36bb2f6041" providerId="ADAL" clId="{DA65597C-177E-4A72-9A6B-FD9D8A4682A9}" dt="2025-02-25T21:02:19.488" v="3" actId="20577"/>
          <ac:spMkLst>
            <pc:docMk/>
            <pc:sldMk cId="821137189" sldId="277"/>
            <ac:spMk id="3" creationId="{9ACB0CA9-EB63-B848-986D-FFD3EB3E6937}"/>
          </ac:spMkLst>
        </pc:spChg>
      </pc:sldChg>
    </pc:docChg>
  </pc:docChgLst>
  <pc:docChgLst>
    <pc:chgData name="Latulippe, Geneviève" userId="914cf17d-9eb4-47f3-8fe0-7a36bb2f6041" providerId="ADAL" clId="{887C6FFB-9EEC-4D1B-8D92-2EE8740F593C}"/>
    <pc:docChg chg="undo custSel modSld sldOrd">
      <pc:chgData name="Latulippe, Geneviève" userId="914cf17d-9eb4-47f3-8fe0-7a36bb2f6041" providerId="ADAL" clId="{887C6FFB-9EEC-4D1B-8D92-2EE8740F593C}" dt="2025-09-19T18:05:48.655" v="187" actId="20577"/>
      <pc:docMkLst>
        <pc:docMk/>
      </pc:docMkLst>
      <pc:sldChg chg="addCm modCm">
        <pc:chgData name="Latulippe, Geneviève" userId="914cf17d-9eb4-47f3-8fe0-7a36bb2f6041" providerId="ADAL" clId="{887C6FFB-9EEC-4D1B-8D92-2EE8740F593C}" dt="2025-09-18T20:18:30.195" v="183"/>
        <pc:sldMkLst>
          <pc:docMk/>
          <pc:sldMk cId="4008651727" sldId="273"/>
        </pc:sldMkLst>
        <pc:extLst>
          <p:ext xmlns:p="http://schemas.openxmlformats.org/presentationml/2006/main" uri="{D6D511B9-2390-475A-947B-AFAB55BFBCF1}">
            <pc226:cmChg xmlns:pc226="http://schemas.microsoft.com/office/powerpoint/2022/06/main/command" chg="add mod">
              <pc226:chgData name="Latulippe, Geneviève" userId="914cf17d-9eb4-47f3-8fe0-7a36bb2f6041" providerId="ADAL" clId="{887C6FFB-9EEC-4D1B-8D92-2EE8740F593C}" dt="2025-09-18T20:18:30.195" v="183"/>
              <pc2:cmMkLst xmlns:pc2="http://schemas.microsoft.com/office/powerpoint/2019/9/main/command">
                <pc:docMk/>
                <pc:sldMk cId="4008651727" sldId="273"/>
                <pc2:cmMk id="{F4A144D8-7C21-434C-BC90-0970BAB62447}"/>
              </pc2:cmMkLst>
            </pc226:cmChg>
          </p:ext>
        </pc:extLst>
      </pc:sldChg>
      <pc:sldChg chg="modSp mod">
        <pc:chgData name="Latulippe, Geneviève" userId="914cf17d-9eb4-47f3-8fe0-7a36bb2f6041" providerId="ADAL" clId="{887C6FFB-9EEC-4D1B-8D92-2EE8740F593C}" dt="2025-09-12T17:15:44.883" v="155" actId="20577"/>
        <pc:sldMkLst>
          <pc:docMk/>
          <pc:sldMk cId="916861650" sldId="275"/>
        </pc:sldMkLst>
        <pc:spChg chg="mod">
          <ac:chgData name="Latulippe, Geneviève" userId="914cf17d-9eb4-47f3-8fe0-7a36bb2f6041" providerId="ADAL" clId="{887C6FFB-9EEC-4D1B-8D92-2EE8740F593C}" dt="2025-09-12T17:15:44.883" v="155" actId="20577"/>
          <ac:spMkLst>
            <pc:docMk/>
            <pc:sldMk cId="916861650" sldId="275"/>
            <ac:spMk id="3" creationId="{9F36C20C-4206-7C4A-9B78-23BECFA44C2F}"/>
          </ac:spMkLst>
        </pc:spChg>
      </pc:sldChg>
      <pc:sldChg chg="modSp mod">
        <pc:chgData name="Latulippe, Geneviève" userId="914cf17d-9eb4-47f3-8fe0-7a36bb2f6041" providerId="ADAL" clId="{887C6FFB-9EEC-4D1B-8D92-2EE8740F593C}" dt="2025-09-12T17:04:47.483" v="33" actId="20577"/>
        <pc:sldMkLst>
          <pc:docMk/>
          <pc:sldMk cId="821137189" sldId="277"/>
        </pc:sldMkLst>
        <pc:spChg chg="mod">
          <ac:chgData name="Latulippe, Geneviève" userId="914cf17d-9eb4-47f3-8fe0-7a36bb2f6041" providerId="ADAL" clId="{887C6FFB-9EEC-4D1B-8D92-2EE8740F593C}" dt="2025-09-12T17:04:47.483" v="33" actId="20577"/>
          <ac:spMkLst>
            <pc:docMk/>
            <pc:sldMk cId="821137189" sldId="277"/>
            <ac:spMk id="3" creationId="{9ACB0CA9-EB63-B848-986D-FFD3EB3E6937}"/>
          </ac:spMkLst>
        </pc:spChg>
      </pc:sldChg>
      <pc:sldChg chg="modSp mod">
        <pc:chgData name="Latulippe, Geneviève" userId="914cf17d-9eb4-47f3-8fe0-7a36bb2f6041" providerId="ADAL" clId="{887C6FFB-9EEC-4D1B-8D92-2EE8740F593C}" dt="2025-09-12T17:05:36.075" v="39" actId="20577"/>
        <pc:sldMkLst>
          <pc:docMk/>
          <pc:sldMk cId="151177488" sldId="278"/>
        </pc:sldMkLst>
        <pc:spChg chg="mod">
          <ac:chgData name="Latulippe, Geneviève" userId="914cf17d-9eb4-47f3-8fe0-7a36bb2f6041" providerId="ADAL" clId="{887C6FFB-9EEC-4D1B-8D92-2EE8740F593C}" dt="2025-09-12T17:05:36.075" v="39" actId="20577"/>
          <ac:spMkLst>
            <pc:docMk/>
            <pc:sldMk cId="151177488" sldId="278"/>
            <ac:spMk id="3" creationId="{BD172B28-54FA-0C40-9833-20410190833C}"/>
          </ac:spMkLst>
        </pc:spChg>
      </pc:sldChg>
      <pc:sldChg chg="modSp mod addCm modNotesTx">
        <pc:chgData name="Latulippe, Geneviève" userId="914cf17d-9eb4-47f3-8fe0-7a36bb2f6041" providerId="ADAL" clId="{887C6FFB-9EEC-4D1B-8D92-2EE8740F593C}" dt="2025-09-12T17:08:36.980" v="121" actId="6549"/>
        <pc:sldMkLst>
          <pc:docMk/>
          <pc:sldMk cId="93378428" sldId="279"/>
        </pc:sldMkLst>
        <pc:spChg chg="mod">
          <ac:chgData name="Latulippe, Geneviève" userId="914cf17d-9eb4-47f3-8fe0-7a36bb2f6041" providerId="ADAL" clId="{887C6FFB-9EEC-4D1B-8D92-2EE8740F593C}" dt="2025-09-12T17:07:50.953" v="119" actId="20577"/>
          <ac:spMkLst>
            <pc:docMk/>
            <pc:sldMk cId="93378428" sldId="279"/>
            <ac:spMk id="3" creationId="{5ABDF8F3-DCCA-9640-9301-618F7EBEDA09}"/>
          </ac:spMkLst>
        </pc:spChg>
        <pc:extLst>
          <p:ext xmlns:p="http://schemas.openxmlformats.org/presentationml/2006/main" uri="{D6D511B9-2390-475A-947B-AFAB55BFBCF1}">
            <pc226:cmChg xmlns:pc226="http://schemas.microsoft.com/office/powerpoint/2022/06/main/command" chg="add">
              <pc226:chgData name="Latulippe, Geneviève" userId="914cf17d-9eb4-47f3-8fe0-7a36bb2f6041" providerId="ADAL" clId="{887C6FFB-9EEC-4D1B-8D92-2EE8740F593C}" dt="2025-09-12T17:06:24.885" v="40"/>
              <pc2:cmMkLst xmlns:pc2="http://schemas.microsoft.com/office/powerpoint/2019/9/main/command">
                <pc:docMk/>
                <pc:sldMk cId="93378428" sldId="279"/>
                <pc2:cmMk id="{9D5A1671-150B-4771-9079-498976D55F20}"/>
              </pc2:cmMkLst>
            </pc226:cmChg>
          </p:ext>
        </pc:extLst>
      </pc:sldChg>
      <pc:sldChg chg="ord addCm">
        <pc:chgData name="Latulippe, Geneviève" userId="914cf17d-9eb4-47f3-8fe0-7a36bb2f6041" providerId="ADAL" clId="{887C6FFB-9EEC-4D1B-8D92-2EE8740F593C}" dt="2025-09-12T17:15:47.756" v="157"/>
        <pc:sldMkLst>
          <pc:docMk/>
          <pc:sldMk cId="243996814" sldId="281"/>
        </pc:sldMkLst>
        <pc:extLst>
          <p:ext xmlns:p="http://schemas.openxmlformats.org/presentationml/2006/main" uri="{D6D511B9-2390-475A-947B-AFAB55BFBCF1}">
            <pc226:cmChg xmlns:pc226="http://schemas.microsoft.com/office/powerpoint/2022/06/main/command" chg="add">
              <pc226:chgData name="Latulippe, Geneviève" userId="914cf17d-9eb4-47f3-8fe0-7a36bb2f6041" providerId="ADAL" clId="{887C6FFB-9EEC-4D1B-8D92-2EE8740F593C}" dt="2025-09-12T17:09:08.157" v="122"/>
              <pc2:cmMkLst xmlns:pc2="http://schemas.microsoft.com/office/powerpoint/2019/9/main/command">
                <pc:docMk/>
                <pc:sldMk cId="243996814" sldId="281"/>
                <pc2:cmMk id="{89C45882-2BF4-4C3E-AC79-C3CC70DE76BA}"/>
              </pc2:cmMkLst>
            </pc226:cmChg>
          </p:ext>
        </pc:extLst>
      </pc:sldChg>
      <pc:sldChg chg="delSp modSp mod">
        <pc:chgData name="Latulippe, Geneviève" userId="914cf17d-9eb4-47f3-8fe0-7a36bb2f6041" providerId="ADAL" clId="{887C6FFB-9EEC-4D1B-8D92-2EE8740F593C}" dt="2025-09-12T17:10:04.739" v="142" actId="1076"/>
        <pc:sldMkLst>
          <pc:docMk/>
          <pc:sldMk cId="1978458298" sldId="282"/>
        </pc:sldMkLst>
        <pc:spChg chg="mod">
          <ac:chgData name="Latulippe, Geneviève" userId="914cf17d-9eb4-47f3-8fe0-7a36bb2f6041" providerId="ADAL" clId="{887C6FFB-9EEC-4D1B-8D92-2EE8740F593C}" dt="2025-09-12T17:09:25.419" v="136" actId="20577"/>
          <ac:spMkLst>
            <pc:docMk/>
            <pc:sldMk cId="1978458298" sldId="282"/>
            <ac:spMk id="3" creationId="{5B13B2F2-5826-1643-832A-49B1F8B7E649}"/>
          </ac:spMkLst>
        </pc:spChg>
        <pc:picChg chg="mod">
          <ac:chgData name="Latulippe, Geneviève" userId="914cf17d-9eb4-47f3-8fe0-7a36bb2f6041" providerId="ADAL" clId="{887C6FFB-9EEC-4D1B-8D92-2EE8740F593C}" dt="2025-09-12T17:10:02.345" v="141" actId="1076"/>
          <ac:picMkLst>
            <pc:docMk/>
            <pc:sldMk cId="1978458298" sldId="282"/>
            <ac:picMk id="9" creationId="{D98C7497-463F-A042-9E10-61E3441E1482}"/>
          </ac:picMkLst>
        </pc:picChg>
        <pc:picChg chg="del">
          <ac:chgData name="Latulippe, Geneviève" userId="914cf17d-9eb4-47f3-8fe0-7a36bb2f6041" providerId="ADAL" clId="{887C6FFB-9EEC-4D1B-8D92-2EE8740F593C}" dt="2025-09-12T17:09:36.163" v="137" actId="478"/>
          <ac:picMkLst>
            <pc:docMk/>
            <pc:sldMk cId="1978458298" sldId="282"/>
            <ac:picMk id="11" creationId="{9022813E-989B-884F-8AB8-4B8EAEAAE7B6}"/>
          </ac:picMkLst>
        </pc:picChg>
        <pc:picChg chg="mod">
          <ac:chgData name="Latulippe, Geneviève" userId="914cf17d-9eb4-47f3-8fe0-7a36bb2f6041" providerId="ADAL" clId="{887C6FFB-9EEC-4D1B-8D92-2EE8740F593C}" dt="2025-09-12T17:10:04.739" v="142" actId="1076"/>
          <ac:picMkLst>
            <pc:docMk/>
            <pc:sldMk cId="1978458298" sldId="282"/>
            <ac:picMk id="13" creationId="{363F5557-1859-AA42-B58D-451CCBB00FCD}"/>
          </ac:picMkLst>
        </pc:picChg>
      </pc:sldChg>
      <pc:sldChg chg="modNotesTx">
        <pc:chgData name="Latulippe, Geneviève" userId="914cf17d-9eb4-47f3-8fe0-7a36bb2f6041" providerId="ADAL" clId="{887C6FFB-9EEC-4D1B-8D92-2EE8740F593C}" dt="2025-09-19T18:05:48.655" v="187" actId="20577"/>
        <pc:sldMkLst>
          <pc:docMk/>
          <pc:sldMk cId="1591423086" sldId="284"/>
        </pc:sldMkLst>
      </pc:sldChg>
      <pc:sldChg chg="modSp mod">
        <pc:chgData name="Latulippe, Geneviève" userId="914cf17d-9eb4-47f3-8fe0-7a36bb2f6041" providerId="ADAL" clId="{887C6FFB-9EEC-4D1B-8D92-2EE8740F593C}" dt="2025-09-12T17:16:45.303" v="182" actId="20577"/>
        <pc:sldMkLst>
          <pc:docMk/>
          <pc:sldMk cId="1678571088" sldId="288"/>
        </pc:sldMkLst>
        <pc:spChg chg="mod">
          <ac:chgData name="Latulippe, Geneviève" userId="914cf17d-9eb4-47f3-8fe0-7a36bb2f6041" providerId="ADAL" clId="{887C6FFB-9EEC-4D1B-8D92-2EE8740F593C}" dt="2025-09-12T17:16:45.303" v="182" actId="20577"/>
          <ac:spMkLst>
            <pc:docMk/>
            <pc:sldMk cId="1678571088" sldId="288"/>
            <ac:spMk id="3" creationId="{B72147EE-8143-CD43-8DBB-E267D157407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2519" tIns="46259" rIns="92519" bIns="46259" rtlCol="0"/>
          <a:lstStyle>
            <a:lvl1pPr algn="l">
              <a:defRPr sz="1200"/>
            </a:lvl1pPr>
          </a:lstStyle>
          <a:p>
            <a:endParaRPr lang="en-CA"/>
          </a:p>
        </p:txBody>
      </p:sp>
      <p:sp>
        <p:nvSpPr>
          <p:cNvPr id="3" name="Date Placeholder 2"/>
          <p:cNvSpPr>
            <a:spLocks noGrp="1"/>
          </p:cNvSpPr>
          <p:nvPr>
            <p:ph type="dt" idx="1"/>
          </p:nvPr>
        </p:nvSpPr>
        <p:spPr>
          <a:xfrm>
            <a:off x="3939466" y="0"/>
            <a:ext cx="3013763" cy="461804"/>
          </a:xfrm>
          <a:prstGeom prst="rect">
            <a:avLst/>
          </a:prstGeom>
        </p:spPr>
        <p:txBody>
          <a:bodyPr vert="horz" lIns="92519" tIns="46259" rIns="92519" bIns="46259" rtlCol="0"/>
          <a:lstStyle>
            <a:lvl1pPr algn="r">
              <a:defRPr sz="1200"/>
            </a:lvl1pPr>
          </a:lstStyle>
          <a:p>
            <a:fld id="{BDC6044B-F0CA-4431-8174-1BE1B1D5EAFB}" type="datetimeFigureOut">
              <a:rPr lang="en-CA" smtClean="0"/>
              <a:t>02/06/2026</a:t>
            </a:fld>
            <a:endParaRPr lang="en-CA"/>
          </a:p>
        </p:txBody>
      </p:sp>
      <p:sp>
        <p:nvSpPr>
          <p:cNvPr id="4" name="Slide Image Placeholder 3"/>
          <p:cNvSpPr>
            <a:spLocks noGrp="1" noRot="1" noChangeAspect="1"/>
          </p:cNvSpPr>
          <p:nvPr>
            <p:ph type="sldImg" idx="2"/>
          </p:nvPr>
        </p:nvSpPr>
        <p:spPr>
          <a:xfrm>
            <a:off x="1168400" y="692150"/>
            <a:ext cx="4618038" cy="3463925"/>
          </a:xfrm>
          <a:prstGeom prst="rect">
            <a:avLst/>
          </a:prstGeom>
          <a:noFill/>
          <a:ln w="12700">
            <a:solidFill>
              <a:prstClr val="black"/>
            </a:solidFill>
          </a:ln>
        </p:spPr>
        <p:txBody>
          <a:bodyPr vert="horz" lIns="92519" tIns="46259" rIns="92519" bIns="46259" rtlCol="0" anchor="ctr"/>
          <a:lstStyle/>
          <a:p>
            <a:endParaRPr lang="en-CA"/>
          </a:p>
        </p:txBody>
      </p:sp>
      <p:sp>
        <p:nvSpPr>
          <p:cNvPr id="5" name="Notes Placeholder 4"/>
          <p:cNvSpPr>
            <a:spLocks noGrp="1"/>
          </p:cNvSpPr>
          <p:nvPr>
            <p:ph type="body" sz="quarter" idx="3"/>
          </p:nvPr>
        </p:nvSpPr>
        <p:spPr>
          <a:xfrm>
            <a:off x="695484" y="4387136"/>
            <a:ext cx="5563870" cy="4156234"/>
          </a:xfrm>
          <a:prstGeom prst="rect">
            <a:avLst/>
          </a:prstGeom>
        </p:spPr>
        <p:txBody>
          <a:bodyPr vert="horz" lIns="92519" tIns="46259" rIns="92519" bIns="462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2668"/>
            <a:ext cx="3013763" cy="461804"/>
          </a:xfrm>
          <a:prstGeom prst="rect">
            <a:avLst/>
          </a:prstGeom>
        </p:spPr>
        <p:txBody>
          <a:bodyPr vert="horz" lIns="92519" tIns="46259" rIns="92519" bIns="46259" rtlCol="0" anchor="b"/>
          <a:lstStyle>
            <a:lvl1pPr algn="l">
              <a:defRPr sz="1200"/>
            </a:lvl1pPr>
          </a:lstStyle>
          <a:p>
            <a:endParaRPr lang="en-CA"/>
          </a:p>
        </p:txBody>
      </p:sp>
      <p:sp>
        <p:nvSpPr>
          <p:cNvPr id="7" name="Slide Number Placeholder 6"/>
          <p:cNvSpPr>
            <a:spLocks noGrp="1"/>
          </p:cNvSpPr>
          <p:nvPr>
            <p:ph type="sldNum" sz="quarter" idx="5"/>
          </p:nvPr>
        </p:nvSpPr>
        <p:spPr>
          <a:xfrm>
            <a:off x="3939466" y="8772668"/>
            <a:ext cx="3013763" cy="461804"/>
          </a:xfrm>
          <a:prstGeom prst="rect">
            <a:avLst/>
          </a:prstGeom>
        </p:spPr>
        <p:txBody>
          <a:bodyPr vert="horz" lIns="92519" tIns="46259" rIns="92519" bIns="46259" rtlCol="0" anchor="b"/>
          <a:lstStyle>
            <a:lvl1pPr algn="r">
              <a:defRPr sz="1200"/>
            </a:lvl1pPr>
          </a:lstStyle>
          <a:p>
            <a:fld id="{E2328DFD-A35A-4046-A164-181D41F57C69}" type="slidenum">
              <a:rPr lang="en-CA" smtClean="0"/>
              <a:t>‹#›</a:t>
            </a:fld>
            <a:endParaRPr lang="en-CA"/>
          </a:p>
        </p:txBody>
      </p:sp>
    </p:spTree>
    <p:extLst>
      <p:ext uri="{BB962C8B-B14F-4D97-AF65-F5344CB8AC3E}">
        <p14:creationId xmlns:p14="http://schemas.microsoft.com/office/powerpoint/2010/main" val="84915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2328DFD-A35A-4046-A164-181D41F57C69}" type="slidenum">
              <a:rPr lang="en-CA" smtClean="0"/>
              <a:t>1</a:t>
            </a:fld>
            <a:endParaRPr lang="en-CA"/>
          </a:p>
        </p:txBody>
      </p:sp>
    </p:spTree>
    <p:extLst>
      <p:ext uri="{BB962C8B-B14F-4D97-AF65-F5344CB8AC3E}">
        <p14:creationId xmlns:p14="http://schemas.microsoft.com/office/powerpoint/2010/main" val="3229756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Teacher’s note: You can prompt students with additional questions. Examples: “Should everyone get the same-sized piece?” and “Should the cake be divided based on age, size or other factors?”</a:t>
            </a:r>
            <a:endParaRPr lang="en-US" dirty="0"/>
          </a:p>
        </p:txBody>
      </p:sp>
      <p:sp>
        <p:nvSpPr>
          <p:cNvPr id="4" name="Slide Number Placeholder 3"/>
          <p:cNvSpPr>
            <a:spLocks noGrp="1"/>
          </p:cNvSpPr>
          <p:nvPr>
            <p:ph type="sldNum" sz="quarter" idx="5"/>
          </p:nvPr>
        </p:nvSpPr>
        <p:spPr/>
        <p:txBody>
          <a:bodyPr/>
          <a:lstStyle/>
          <a:p>
            <a:fld id="{E2328DFD-A35A-4046-A164-181D41F57C69}" type="slidenum">
              <a:rPr lang="en-CA" smtClean="0"/>
              <a:t>3</a:t>
            </a:fld>
            <a:endParaRPr lang="en-CA"/>
          </a:p>
        </p:txBody>
      </p:sp>
    </p:spTree>
    <p:extLst>
      <p:ext uri="{BB962C8B-B14F-4D97-AF65-F5344CB8AC3E}">
        <p14:creationId xmlns:p14="http://schemas.microsoft.com/office/powerpoint/2010/main" val="2973236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328DFD-A35A-4046-A164-181D41F57C69}" type="slidenum">
              <a:rPr lang="en-CA" smtClean="0"/>
              <a:t>7</a:t>
            </a:fld>
            <a:endParaRPr lang="en-CA"/>
          </a:p>
        </p:txBody>
      </p:sp>
    </p:spTree>
    <p:extLst>
      <p:ext uri="{BB962C8B-B14F-4D97-AF65-F5344CB8AC3E}">
        <p14:creationId xmlns:p14="http://schemas.microsoft.com/office/powerpoint/2010/main" val="1302208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Teacher’s notes: Allow 20 to 30 minutes for the activity. Remind students to consider geographic features, population, language and shared history.</a:t>
            </a:r>
            <a:endParaRPr lang="en-US" dirty="0"/>
          </a:p>
        </p:txBody>
      </p:sp>
      <p:sp>
        <p:nvSpPr>
          <p:cNvPr id="4" name="Slide Number Placeholder 3"/>
          <p:cNvSpPr>
            <a:spLocks noGrp="1"/>
          </p:cNvSpPr>
          <p:nvPr>
            <p:ph type="sldNum" sz="quarter" idx="5"/>
          </p:nvPr>
        </p:nvSpPr>
        <p:spPr/>
        <p:txBody>
          <a:bodyPr/>
          <a:lstStyle/>
          <a:p>
            <a:fld id="{E2328DFD-A35A-4046-A164-181D41F57C69}" type="slidenum">
              <a:rPr lang="en-CA" smtClean="0"/>
              <a:t>11</a:t>
            </a:fld>
            <a:endParaRPr lang="en-CA"/>
          </a:p>
        </p:txBody>
      </p:sp>
    </p:spTree>
    <p:extLst>
      <p:ext uri="{BB962C8B-B14F-4D97-AF65-F5344CB8AC3E}">
        <p14:creationId xmlns:p14="http://schemas.microsoft.com/office/powerpoint/2010/main" val="3113837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Teacher’s notes: We suggest a gallery walk where </a:t>
            </a:r>
            <a:r>
              <a:rPr lang="en-US" sz="1800" dirty="0">
                <a:effectLst/>
                <a:latin typeface="Calibri" panose="020F0502020204030204" pitchFamily="34" charset="0"/>
                <a:ea typeface="Calibri" panose="020F0502020204030204" pitchFamily="34" charset="0"/>
                <a:cs typeface="Calibri" panose="020F0502020204030204" pitchFamily="34" charset="0"/>
              </a:rPr>
              <a:t>you display each of the Main Maps in the classroom and divide each group into two subgroups. One subgroup stays with their map to explain their decision making in drawing their boundaries, and the other visits the maps of the other groups. Halfway through, have the subgroups switch</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E2328DFD-A35A-4046-A164-181D41F57C69}" type="slidenum">
              <a:rPr lang="en-CA" smtClean="0"/>
              <a:t>12</a:t>
            </a:fld>
            <a:endParaRPr lang="en-CA"/>
          </a:p>
        </p:txBody>
      </p:sp>
    </p:spTree>
    <p:extLst>
      <p:ext uri="{BB962C8B-B14F-4D97-AF65-F5344CB8AC3E}">
        <p14:creationId xmlns:p14="http://schemas.microsoft.com/office/powerpoint/2010/main" val="4222322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2328DFD-A35A-4046-A164-181D41F57C69}" type="slidenum">
              <a:rPr lang="en-CA" smtClean="0"/>
              <a:t>15</a:t>
            </a:fld>
            <a:endParaRPr lang="en-CA"/>
          </a:p>
        </p:txBody>
      </p:sp>
    </p:spTree>
    <p:extLst>
      <p:ext uri="{BB962C8B-B14F-4D97-AF65-F5344CB8AC3E}">
        <p14:creationId xmlns:p14="http://schemas.microsoft.com/office/powerpoint/2010/main" val="1954741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Teacher’s note: You can use the provided </a:t>
            </a:r>
            <a:r>
              <a:rPr lang="en-US" sz="1200" i="0" kern="1200" dirty="0">
                <a:solidFill>
                  <a:schemeClr val="tx1"/>
                </a:solidFill>
                <a:effectLst/>
                <a:latin typeface="+mn-lt"/>
                <a:ea typeface="+mn-ea"/>
                <a:cs typeface="+mn-cs"/>
              </a:rPr>
              <a:t>Exit card </a:t>
            </a:r>
            <a:r>
              <a:rPr lang="en-US" sz="1200" kern="1200" dirty="0">
                <a:solidFill>
                  <a:schemeClr val="tx1"/>
                </a:solidFill>
                <a:effectLst/>
                <a:latin typeface="+mn-lt"/>
                <a:ea typeface="+mn-ea"/>
                <a:cs typeface="+mn-cs"/>
              </a:rPr>
              <a:t>handout, on which these questions are printed.</a:t>
            </a:r>
            <a:endParaRPr lang="en-US" dirty="0"/>
          </a:p>
        </p:txBody>
      </p:sp>
      <p:sp>
        <p:nvSpPr>
          <p:cNvPr id="4" name="Slide Number Placeholder 3"/>
          <p:cNvSpPr>
            <a:spLocks noGrp="1"/>
          </p:cNvSpPr>
          <p:nvPr>
            <p:ph type="sldNum" sz="quarter" idx="5"/>
          </p:nvPr>
        </p:nvSpPr>
        <p:spPr/>
        <p:txBody>
          <a:bodyPr/>
          <a:lstStyle/>
          <a:p>
            <a:fld id="{E2328DFD-A35A-4046-A164-181D41F57C69}" type="slidenum">
              <a:rPr lang="en-CA" smtClean="0"/>
              <a:t>16</a:t>
            </a:fld>
            <a:endParaRPr lang="en-CA"/>
          </a:p>
        </p:txBody>
      </p:sp>
    </p:spTree>
    <p:extLst>
      <p:ext uri="{BB962C8B-B14F-4D97-AF65-F5344CB8AC3E}">
        <p14:creationId xmlns:p14="http://schemas.microsoft.com/office/powerpoint/2010/main" val="3677333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_color">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363272" cy="1084981"/>
          </a:xfrm>
        </p:spPr>
        <p:txBody>
          <a:bodyPr anchor="t">
            <a:normAutofit/>
          </a:bodyPr>
          <a:lstStyle>
            <a:lvl1pPr algn="l">
              <a:defRPr sz="2400" b="1" i="0">
                <a:solidFill>
                  <a:srgbClr val="6D2D2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539552" y="1811957"/>
            <a:ext cx="8147248" cy="4314206"/>
          </a:xfrm>
        </p:spPr>
        <p:txBody>
          <a:bodyPr/>
          <a:lstStyle>
            <a:lvl1pPr>
              <a:spcAft>
                <a:spcPts val="600"/>
              </a:spcAft>
              <a:defRPr sz="2800" b="0" i="0">
                <a:latin typeface="Arial" panose="020B0604020202020204" pitchFamily="34" charset="0"/>
                <a:cs typeface="Arial" panose="020B0604020202020204" pitchFamily="34" charset="0"/>
              </a:defRPr>
            </a:lvl1pPr>
            <a:lvl2pPr>
              <a:defRPr sz="24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lvl1pPr>
              <a:defRPr>
                <a:solidFill>
                  <a:srgbClr val="395B20"/>
                </a:solidFill>
                <a:latin typeface="Arial" panose="020B0604020202020204" pitchFamily="34" charset="0"/>
                <a:cs typeface="Arial" panose="020B0604020202020204" pitchFamily="34" charset="0"/>
              </a:defRPr>
            </a:lvl1pPr>
          </a:lstStyle>
          <a:p>
            <a:endParaRPr lang="en-CA" dirty="0"/>
          </a:p>
        </p:txBody>
      </p:sp>
      <p:sp>
        <p:nvSpPr>
          <p:cNvPr id="5" name="Footer Placeholder 4"/>
          <p:cNvSpPr>
            <a:spLocks noGrp="1"/>
          </p:cNvSpPr>
          <p:nvPr>
            <p:ph type="ftr" sz="quarter" idx="11"/>
          </p:nvPr>
        </p:nvSpPr>
        <p:spPr/>
        <p:txBody>
          <a:bodyPr/>
          <a:lstStyle>
            <a:lvl1pPr>
              <a:defRPr lang="en-US" sz="1200" smtClean="0">
                <a:effectLst/>
              </a:defRPr>
            </a:lvl1pPr>
          </a:lstStyle>
          <a:p>
            <a:r>
              <a:rPr lang="en-CA" dirty="0"/>
              <a:t>Mapping Electoral Districts </a:t>
            </a:r>
          </a:p>
        </p:txBody>
      </p:sp>
      <p:sp>
        <p:nvSpPr>
          <p:cNvPr id="6" name="Slide Number Placeholder 5"/>
          <p:cNvSpPr>
            <a:spLocks noGrp="1"/>
          </p:cNvSpPr>
          <p:nvPr>
            <p:ph type="sldNum" sz="quarter" idx="12"/>
          </p:nvPr>
        </p:nvSpPr>
        <p:spPr/>
        <p:txBody>
          <a:bodyPr/>
          <a:lstStyle>
            <a:lvl1pPr>
              <a:defRPr b="0">
                <a:solidFill>
                  <a:srgbClr val="6D2D21"/>
                </a:solidFill>
                <a:latin typeface="Arial" panose="020B0604020202020204" pitchFamily="34" charset="0"/>
                <a:cs typeface="Arial" panose="020B0604020202020204" pitchFamily="34" charset="0"/>
              </a:defRPr>
            </a:lvl1pPr>
          </a:lstStyle>
          <a:p>
            <a:fld id="{6EE9CC64-E1AB-452A-863F-96DDDA204470}" type="slidenum">
              <a:rPr lang="en-CA" smtClean="0"/>
              <a:pPr/>
              <a:t>‹#›</a:t>
            </a:fld>
            <a:endParaRPr lang="en-CA" dirty="0"/>
          </a:p>
        </p:txBody>
      </p:sp>
      <p:pic>
        <p:nvPicPr>
          <p:cNvPr id="10" name="Image 9">
            <a:extLst>
              <a:ext uri="{FF2B5EF4-FFF2-40B4-BE49-F238E27FC236}">
                <a16:creationId xmlns:a16="http://schemas.microsoft.com/office/drawing/2014/main" id="{4900C2D1-19A7-5345-B597-9ACAE129AE3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5677" y="385499"/>
            <a:ext cx="379205" cy="379205"/>
          </a:xfrm>
          <a:prstGeom prst="rect">
            <a:avLst/>
          </a:prstGeom>
        </p:spPr>
      </p:pic>
    </p:spTree>
    <p:extLst>
      <p:ext uri="{BB962C8B-B14F-4D97-AF65-F5344CB8AC3E}">
        <p14:creationId xmlns:p14="http://schemas.microsoft.com/office/powerpoint/2010/main" val="516349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CA"/>
              <a:t>Does Voting Matter?</a:t>
            </a:r>
          </a:p>
        </p:txBody>
      </p:sp>
      <p:sp>
        <p:nvSpPr>
          <p:cNvPr id="6" name="Slide Number Placeholder 5"/>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694693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CA"/>
              <a:t>Does Voting Matter?</a:t>
            </a:r>
          </a:p>
        </p:txBody>
      </p:sp>
      <p:sp>
        <p:nvSpPr>
          <p:cNvPr id="6" name="Slide Number Placeholder 5"/>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224063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CA" dirty="0"/>
              <a:t>Does Voting Matter?</a:t>
            </a:r>
          </a:p>
        </p:txBody>
      </p:sp>
      <p:sp>
        <p:nvSpPr>
          <p:cNvPr id="6" name="Slide Number Placeholder 5"/>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345627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CA" dirty="0"/>
              <a:t>Does Voting Matter?</a:t>
            </a:r>
          </a:p>
        </p:txBody>
      </p:sp>
      <p:sp>
        <p:nvSpPr>
          <p:cNvPr id="6" name="Slide Number Placeholder 5"/>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174130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CA" dirty="0"/>
              <a:t>Does Voting Matter?</a:t>
            </a:r>
          </a:p>
        </p:txBody>
      </p:sp>
      <p:sp>
        <p:nvSpPr>
          <p:cNvPr id="7" name="Slide Number Placeholder 6"/>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534669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CA"/>
              <a:t>Does Voting Matter?</a:t>
            </a:r>
          </a:p>
        </p:txBody>
      </p:sp>
      <p:sp>
        <p:nvSpPr>
          <p:cNvPr id="9" name="Slide Number Placeholder 8"/>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1965516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CA"/>
              <a:t>Does Voting Matter?</a:t>
            </a:r>
          </a:p>
        </p:txBody>
      </p:sp>
      <p:sp>
        <p:nvSpPr>
          <p:cNvPr id="5" name="Slide Number Placeholder 4"/>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3851948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CA"/>
              <a:t>Does Voting Matter?</a:t>
            </a:r>
          </a:p>
        </p:txBody>
      </p:sp>
      <p:sp>
        <p:nvSpPr>
          <p:cNvPr id="4" name="Slide Number Placeholder 3"/>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737084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CA"/>
              <a:t>Does Voting Matter?</a:t>
            </a:r>
          </a:p>
        </p:txBody>
      </p:sp>
      <p:sp>
        <p:nvSpPr>
          <p:cNvPr id="7" name="Slide Number Placeholder 6"/>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82411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CA"/>
              <a:t>Does Voting Matter?</a:t>
            </a:r>
          </a:p>
        </p:txBody>
      </p:sp>
      <p:sp>
        <p:nvSpPr>
          <p:cNvPr id="7" name="Slide Number Placeholder 6"/>
          <p:cNvSpPr>
            <a:spLocks noGrp="1"/>
          </p:cNvSpPr>
          <p:nvPr>
            <p:ph type="sldNum" sz="quarter" idx="12"/>
          </p:nvPr>
        </p:nvSpPr>
        <p:spPr/>
        <p:txBody>
          <a:bodyPr/>
          <a:lstStyle/>
          <a:p>
            <a:fld id="{6EE9CC64-E1AB-452A-863F-96DDDA204470}" type="slidenum">
              <a:rPr lang="en-CA" smtClean="0"/>
              <a:t>‹#›</a:t>
            </a:fld>
            <a:endParaRPr lang="en-CA"/>
          </a:p>
        </p:txBody>
      </p:sp>
    </p:spTree>
    <p:extLst>
      <p:ext uri="{BB962C8B-B14F-4D97-AF65-F5344CB8AC3E}">
        <p14:creationId xmlns:p14="http://schemas.microsoft.com/office/powerpoint/2010/main" val="1598138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dirty="0"/>
              <a:t>Does Voting Matter?</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9CC64-E1AB-452A-863F-96DDDA204470}" type="slidenum">
              <a:rPr lang="en-CA" smtClean="0"/>
              <a:t>‹#›</a:t>
            </a:fld>
            <a:endParaRPr lang="en-CA"/>
          </a:p>
        </p:txBody>
      </p:sp>
    </p:spTree>
    <p:extLst>
      <p:ext uri="{BB962C8B-B14F-4D97-AF65-F5344CB8AC3E}">
        <p14:creationId xmlns:p14="http://schemas.microsoft.com/office/powerpoint/2010/main" val="350750720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wEFw_pERDEY&amp;feature=youtu.be"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9D705F-FCDD-EB4E-B8DD-3FE6C3131F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55" t="15240" b="28375"/>
          <a:stretch/>
        </p:blipFill>
        <p:spPr>
          <a:xfrm>
            <a:off x="6417144" y="1772816"/>
            <a:ext cx="2726856" cy="2907086"/>
          </a:xfrm>
          <a:prstGeom prst="rect">
            <a:avLst/>
          </a:prstGeom>
        </p:spPr>
      </p:pic>
      <p:sp>
        <p:nvSpPr>
          <p:cNvPr id="7" name="ZoneTexte 6"/>
          <p:cNvSpPr txBox="1"/>
          <p:nvPr/>
        </p:nvSpPr>
        <p:spPr>
          <a:xfrm>
            <a:off x="2010675" y="2132856"/>
            <a:ext cx="5122649" cy="2123658"/>
          </a:xfrm>
          <a:prstGeom prst="rect">
            <a:avLst/>
          </a:prstGeom>
          <a:noFill/>
        </p:spPr>
        <p:txBody>
          <a:bodyPr wrap="square" rtlCol="0">
            <a:spAutoFit/>
          </a:bodyPr>
          <a:lstStyle/>
          <a:p>
            <a:pPr algn="ctr"/>
            <a:r>
              <a:rPr lang="en-CA" sz="4400" b="1" dirty="0">
                <a:solidFill>
                  <a:srgbClr val="BF7362"/>
                </a:solidFill>
                <a:latin typeface="Arial" panose="020B0604020202020204" pitchFamily="34" charset="0"/>
                <a:cs typeface="Arial" panose="020B0604020202020204" pitchFamily="34" charset="0"/>
              </a:rPr>
              <a:t>Mapping </a:t>
            </a:r>
            <a:br>
              <a:rPr lang="en-CA" sz="4400" b="1" dirty="0">
                <a:solidFill>
                  <a:srgbClr val="BF7362"/>
                </a:solidFill>
                <a:latin typeface="Arial" panose="020B0604020202020204" pitchFamily="34" charset="0"/>
                <a:cs typeface="Arial" panose="020B0604020202020204" pitchFamily="34" charset="0"/>
              </a:rPr>
            </a:br>
            <a:r>
              <a:rPr lang="en-CA" sz="4400" b="1" dirty="0">
                <a:solidFill>
                  <a:srgbClr val="BF7362"/>
                </a:solidFill>
                <a:latin typeface="Arial" panose="020B0604020202020204" pitchFamily="34" charset="0"/>
                <a:cs typeface="Arial" panose="020B0604020202020204" pitchFamily="34" charset="0"/>
              </a:rPr>
              <a:t>Electoral </a:t>
            </a:r>
            <a:br>
              <a:rPr lang="en-CA" sz="4400" b="1" dirty="0">
                <a:solidFill>
                  <a:srgbClr val="BF7362"/>
                </a:solidFill>
                <a:latin typeface="Arial" panose="020B0604020202020204" pitchFamily="34" charset="0"/>
                <a:cs typeface="Arial" panose="020B0604020202020204" pitchFamily="34" charset="0"/>
              </a:rPr>
            </a:br>
            <a:r>
              <a:rPr lang="en-CA" sz="4400" b="1" dirty="0">
                <a:solidFill>
                  <a:srgbClr val="BF7362"/>
                </a:solidFill>
                <a:latin typeface="Arial" panose="020B0604020202020204" pitchFamily="34" charset="0"/>
                <a:cs typeface="Arial" panose="020B0604020202020204" pitchFamily="34" charset="0"/>
              </a:rPr>
              <a:t>Districts</a:t>
            </a: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2772" y="5949280"/>
            <a:ext cx="1574236" cy="448764"/>
          </a:xfrm>
          <a:prstGeom prst="rect">
            <a:avLst/>
          </a:prstGeom>
        </p:spPr>
      </p:pic>
      <p:pic>
        <p:nvPicPr>
          <p:cNvPr id="8" name="Picture 7" descr="A compass with a red leaf in the center&#10;&#10;AI-generated content may be incorrect.">
            <a:extLst>
              <a:ext uri="{FF2B5EF4-FFF2-40B4-BE49-F238E27FC236}">
                <a16:creationId xmlns:a16="http://schemas.microsoft.com/office/drawing/2014/main" id="{E964CA02-F4A8-D5E7-3E36-31AA3E4CC0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3688" y="5805263"/>
            <a:ext cx="2018250" cy="686729"/>
          </a:xfrm>
          <a:prstGeom prst="rect">
            <a:avLst/>
          </a:prstGeom>
        </p:spPr>
      </p:pic>
      <p:pic>
        <p:nvPicPr>
          <p:cNvPr id="10" name="Picture 9" descr="A red rectangular sign with white text&#10;&#10;AI-generated content may be incorrect.">
            <a:extLst>
              <a:ext uri="{FF2B5EF4-FFF2-40B4-BE49-F238E27FC236}">
                <a16:creationId xmlns:a16="http://schemas.microsoft.com/office/drawing/2014/main" id="{793E731F-76E4-6833-8B3F-4B38D612EF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2468" y="5800257"/>
            <a:ext cx="1009774" cy="597786"/>
          </a:xfrm>
          <a:prstGeom prst="rect">
            <a:avLst/>
          </a:prstGeom>
        </p:spPr>
      </p:pic>
    </p:spTree>
    <p:extLst>
      <p:ext uri="{BB962C8B-B14F-4D97-AF65-F5344CB8AC3E}">
        <p14:creationId xmlns:p14="http://schemas.microsoft.com/office/powerpoint/2010/main" val="4008651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0798-DD45-9B4C-AD08-104D11408D20}"/>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5B13B2F2-5826-1643-832A-49B1F8B7E649}"/>
              </a:ext>
            </a:extLst>
          </p:cNvPr>
          <p:cNvSpPr>
            <a:spLocks noGrp="1"/>
          </p:cNvSpPr>
          <p:nvPr>
            <p:ph idx="1"/>
          </p:nvPr>
        </p:nvSpPr>
        <p:spPr>
          <a:xfrm>
            <a:off x="539552" y="1811957"/>
            <a:ext cx="5356545" cy="4314206"/>
          </a:xfrm>
        </p:spPr>
        <p:txBody>
          <a:bodyPr/>
          <a:lstStyle/>
          <a:p>
            <a:pPr marL="0" indent="0">
              <a:buNone/>
            </a:pPr>
            <a:r>
              <a:rPr lang="en-US" b="1" dirty="0"/>
              <a:t>Use the reference maps to create eight electoral districts on the Main Map.</a:t>
            </a:r>
          </a:p>
          <a:p>
            <a:pPr marL="0" indent="0">
              <a:buNone/>
            </a:pPr>
            <a:r>
              <a:rPr lang="en-US" dirty="0"/>
              <a:t>Use dry-erase markers only.</a:t>
            </a:r>
          </a:p>
          <a:p>
            <a:pPr marL="0" indent="0">
              <a:buNone/>
            </a:pPr>
            <a:r>
              <a:rPr lang="en-US" dirty="0"/>
              <a:t>One district is already created.</a:t>
            </a:r>
          </a:p>
        </p:txBody>
      </p:sp>
      <p:sp>
        <p:nvSpPr>
          <p:cNvPr id="4" name="Footer Placeholder 3">
            <a:extLst>
              <a:ext uri="{FF2B5EF4-FFF2-40B4-BE49-F238E27FC236}">
                <a16:creationId xmlns:a16="http://schemas.microsoft.com/office/drawing/2014/main" id="{B2B403C2-0375-0640-BB1A-F8AAA8D5BDB8}"/>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C8AE1C88-F3D2-F248-901E-235F5B6F84E7}"/>
              </a:ext>
            </a:extLst>
          </p:cNvPr>
          <p:cNvSpPr>
            <a:spLocks noGrp="1"/>
          </p:cNvSpPr>
          <p:nvPr>
            <p:ph type="sldNum" sz="quarter" idx="12"/>
          </p:nvPr>
        </p:nvSpPr>
        <p:spPr/>
        <p:txBody>
          <a:bodyPr/>
          <a:lstStyle/>
          <a:p>
            <a:fld id="{6EE9CC64-E1AB-452A-863F-96DDDA204470}" type="slidenum">
              <a:rPr lang="en-CA" smtClean="0"/>
              <a:pPr/>
              <a:t>10</a:t>
            </a:fld>
            <a:endParaRPr lang="en-CA" dirty="0"/>
          </a:p>
        </p:txBody>
      </p:sp>
      <p:pic>
        <p:nvPicPr>
          <p:cNvPr id="9" name="Picture 8">
            <a:extLst>
              <a:ext uri="{FF2B5EF4-FFF2-40B4-BE49-F238E27FC236}">
                <a16:creationId xmlns:a16="http://schemas.microsoft.com/office/drawing/2014/main" id="{D98C7497-463F-A042-9E10-61E3441E148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441696" y="1811957"/>
            <a:ext cx="2162751" cy="167121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363F5557-1859-AA42-B58D-451CCBB00F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724128" y="3041885"/>
            <a:ext cx="2162751" cy="16712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8458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7F2A4-F9D6-3C4A-971C-82BFFB0F1244}"/>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C3461C17-B079-AF47-9323-BFFB5992D765}"/>
              </a:ext>
            </a:extLst>
          </p:cNvPr>
          <p:cNvSpPr>
            <a:spLocks noGrp="1"/>
          </p:cNvSpPr>
          <p:nvPr>
            <p:ph idx="1"/>
          </p:nvPr>
        </p:nvSpPr>
        <p:spPr>
          <a:xfrm>
            <a:off x="539552" y="1811957"/>
            <a:ext cx="8208912" cy="4314206"/>
          </a:xfrm>
        </p:spPr>
        <p:txBody>
          <a:bodyPr/>
          <a:lstStyle/>
          <a:p>
            <a:pPr marL="0" indent="0">
              <a:buNone/>
            </a:pPr>
            <a:r>
              <a:rPr lang="en-US" b="1" dirty="0"/>
              <a:t>Guidelines:</a:t>
            </a:r>
          </a:p>
          <a:p>
            <a:r>
              <a:rPr lang="en-US" dirty="0"/>
              <a:t>Aim for a similar number of people in each district</a:t>
            </a:r>
          </a:p>
          <a:p>
            <a:r>
              <a:rPr lang="en-US" dirty="0"/>
              <a:t>Use the reference maps to guide your decisions</a:t>
            </a:r>
          </a:p>
          <a:p>
            <a:r>
              <a:rPr lang="en-US" dirty="0"/>
              <a:t>You can create more than eight districts, but you must explain why</a:t>
            </a:r>
          </a:p>
        </p:txBody>
      </p:sp>
      <p:sp>
        <p:nvSpPr>
          <p:cNvPr id="4" name="Footer Placeholder 3">
            <a:extLst>
              <a:ext uri="{FF2B5EF4-FFF2-40B4-BE49-F238E27FC236}">
                <a16:creationId xmlns:a16="http://schemas.microsoft.com/office/drawing/2014/main" id="{BD063BE0-FDB1-CB42-B53B-27561EF4362A}"/>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AC05367F-21F7-B145-A4A2-F3812DB04F87}"/>
              </a:ext>
            </a:extLst>
          </p:cNvPr>
          <p:cNvSpPr>
            <a:spLocks noGrp="1"/>
          </p:cNvSpPr>
          <p:nvPr>
            <p:ph type="sldNum" sz="quarter" idx="12"/>
          </p:nvPr>
        </p:nvSpPr>
        <p:spPr/>
        <p:txBody>
          <a:bodyPr/>
          <a:lstStyle/>
          <a:p>
            <a:fld id="{6EE9CC64-E1AB-452A-863F-96DDDA204470}" type="slidenum">
              <a:rPr lang="en-CA" smtClean="0"/>
              <a:pPr/>
              <a:t>11</a:t>
            </a:fld>
            <a:endParaRPr lang="en-CA" dirty="0"/>
          </a:p>
        </p:txBody>
      </p:sp>
    </p:spTree>
    <p:extLst>
      <p:ext uri="{BB962C8B-B14F-4D97-AF65-F5344CB8AC3E}">
        <p14:creationId xmlns:p14="http://schemas.microsoft.com/office/powerpoint/2010/main" val="4081057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E95ED-D123-6642-AFE7-32A9A9CD9A0B}"/>
              </a:ext>
            </a:extLst>
          </p:cNvPr>
          <p:cNvSpPr>
            <a:spLocks noGrp="1"/>
          </p:cNvSpPr>
          <p:nvPr>
            <p:ph type="title"/>
          </p:nvPr>
        </p:nvSpPr>
        <p:spPr/>
        <p:txBody>
          <a:bodyPr/>
          <a:lstStyle/>
          <a:p>
            <a:r>
              <a:rPr lang="en-US" dirty="0"/>
              <a:t>Consolidation</a:t>
            </a:r>
          </a:p>
        </p:txBody>
      </p:sp>
      <p:sp>
        <p:nvSpPr>
          <p:cNvPr id="3" name="Content Placeholder 2">
            <a:extLst>
              <a:ext uri="{FF2B5EF4-FFF2-40B4-BE49-F238E27FC236}">
                <a16:creationId xmlns:a16="http://schemas.microsoft.com/office/drawing/2014/main" id="{5F6F5D54-E8AC-EF4C-99B7-CF2F650246C0}"/>
              </a:ext>
            </a:extLst>
          </p:cNvPr>
          <p:cNvSpPr>
            <a:spLocks noGrp="1"/>
          </p:cNvSpPr>
          <p:nvPr>
            <p:ph idx="1"/>
          </p:nvPr>
        </p:nvSpPr>
        <p:spPr/>
        <p:txBody>
          <a:bodyPr/>
          <a:lstStyle/>
          <a:p>
            <a:pPr marL="0" indent="0">
              <a:buNone/>
            </a:pPr>
            <a:r>
              <a:rPr lang="en-US" b="1" dirty="0"/>
              <a:t>Share your thinking:</a:t>
            </a:r>
          </a:p>
          <a:p>
            <a:r>
              <a:rPr lang="en-US" dirty="0"/>
              <a:t>post your group’s map.</a:t>
            </a:r>
          </a:p>
          <a:p>
            <a:r>
              <a:rPr lang="en-US" dirty="0"/>
              <a:t>explain your thinking.</a:t>
            </a:r>
          </a:p>
        </p:txBody>
      </p:sp>
      <p:sp>
        <p:nvSpPr>
          <p:cNvPr id="4" name="Footer Placeholder 3">
            <a:extLst>
              <a:ext uri="{FF2B5EF4-FFF2-40B4-BE49-F238E27FC236}">
                <a16:creationId xmlns:a16="http://schemas.microsoft.com/office/drawing/2014/main" id="{9DE61B0E-37FE-B746-8C70-A8795ABB4BBF}"/>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C399D3DF-ABB5-F34A-803F-25AF3BED32F8}"/>
              </a:ext>
            </a:extLst>
          </p:cNvPr>
          <p:cNvSpPr>
            <a:spLocks noGrp="1"/>
          </p:cNvSpPr>
          <p:nvPr>
            <p:ph type="sldNum" sz="quarter" idx="12"/>
          </p:nvPr>
        </p:nvSpPr>
        <p:spPr/>
        <p:txBody>
          <a:bodyPr/>
          <a:lstStyle/>
          <a:p>
            <a:fld id="{6EE9CC64-E1AB-452A-863F-96DDDA204470}" type="slidenum">
              <a:rPr lang="en-CA" smtClean="0"/>
              <a:pPr/>
              <a:t>12</a:t>
            </a:fld>
            <a:endParaRPr lang="en-CA" dirty="0"/>
          </a:p>
        </p:txBody>
      </p:sp>
    </p:spTree>
    <p:extLst>
      <p:ext uri="{BB962C8B-B14F-4D97-AF65-F5344CB8AC3E}">
        <p14:creationId xmlns:p14="http://schemas.microsoft.com/office/powerpoint/2010/main" val="1591423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E5D7F-0135-524A-864D-4FD691582176}"/>
              </a:ext>
            </a:extLst>
          </p:cNvPr>
          <p:cNvSpPr>
            <a:spLocks noGrp="1"/>
          </p:cNvSpPr>
          <p:nvPr>
            <p:ph type="title"/>
          </p:nvPr>
        </p:nvSpPr>
        <p:spPr/>
        <p:txBody>
          <a:bodyPr/>
          <a:lstStyle/>
          <a:p>
            <a:r>
              <a:rPr lang="en-US" dirty="0"/>
              <a:t>Consolidation</a:t>
            </a:r>
          </a:p>
        </p:txBody>
      </p:sp>
      <p:sp>
        <p:nvSpPr>
          <p:cNvPr id="3" name="Content Placeholder 2">
            <a:extLst>
              <a:ext uri="{FF2B5EF4-FFF2-40B4-BE49-F238E27FC236}">
                <a16:creationId xmlns:a16="http://schemas.microsoft.com/office/drawing/2014/main" id="{527D960D-6EA1-4C49-8D28-648359D180F1}"/>
              </a:ext>
            </a:extLst>
          </p:cNvPr>
          <p:cNvSpPr>
            <a:spLocks noGrp="1"/>
          </p:cNvSpPr>
          <p:nvPr>
            <p:ph idx="1"/>
          </p:nvPr>
        </p:nvSpPr>
        <p:spPr/>
        <p:txBody>
          <a:bodyPr/>
          <a:lstStyle/>
          <a:p>
            <a:pPr marL="0" indent="0">
              <a:buNone/>
            </a:pPr>
            <a:r>
              <a:rPr lang="en-US" b="1" dirty="0"/>
              <a:t>Discussion:</a:t>
            </a:r>
          </a:p>
          <a:p>
            <a:r>
              <a:rPr lang="en-US" dirty="0"/>
              <a:t>What similarities and differences do you see?</a:t>
            </a:r>
          </a:p>
          <a:p>
            <a:r>
              <a:rPr lang="en-US" dirty="0"/>
              <a:t>What changes would you make to your map?</a:t>
            </a:r>
          </a:p>
        </p:txBody>
      </p:sp>
      <p:sp>
        <p:nvSpPr>
          <p:cNvPr id="4" name="Footer Placeholder 3">
            <a:extLst>
              <a:ext uri="{FF2B5EF4-FFF2-40B4-BE49-F238E27FC236}">
                <a16:creationId xmlns:a16="http://schemas.microsoft.com/office/drawing/2014/main" id="{40B671CB-687A-234E-AE5C-DB3F21CEEE3B}"/>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93FD614E-0FCE-AF48-9BF5-334CADCBC999}"/>
              </a:ext>
            </a:extLst>
          </p:cNvPr>
          <p:cNvSpPr>
            <a:spLocks noGrp="1"/>
          </p:cNvSpPr>
          <p:nvPr>
            <p:ph type="sldNum" sz="quarter" idx="12"/>
          </p:nvPr>
        </p:nvSpPr>
        <p:spPr/>
        <p:txBody>
          <a:bodyPr/>
          <a:lstStyle/>
          <a:p>
            <a:fld id="{6EE9CC64-E1AB-452A-863F-96DDDA204470}" type="slidenum">
              <a:rPr lang="en-CA" smtClean="0"/>
              <a:pPr/>
              <a:t>13</a:t>
            </a:fld>
            <a:endParaRPr lang="en-CA" dirty="0"/>
          </a:p>
        </p:txBody>
      </p:sp>
    </p:spTree>
    <p:extLst>
      <p:ext uri="{BB962C8B-B14F-4D97-AF65-F5344CB8AC3E}">
        <p14:creationId xmlns:p14="http://schemas.microsoft.com/office/powerpoint/2010/main" val="314316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E197A-3F34-7E4F-883B-E2E107CD99C7}"/>
              </a:ext>
            </a:extLst>
          </p:cNvPr>
          <p:cNvSpPr>
            <a:spLocks noGrp="1"/>
          </p:cNvSpPr>
          <p:nvPr>
            <p:ph type="title"/>
          </p:nvPr>
        </p:nvSpPr>
        <p:spPr/>
        <p:txBody>
          <a:bodyPr/>
          <a:lstStyle/>
          <a:p>
            <a:r>
              <a:rPr lang="en-US" dirty="0"/>
              <a:t>Consolidation</a:t>
            </a:r>
          </a:p>
        </p:txBody>
      </p:sp>
      <p:sp>
        <p:nvSpPr>
          <p:cNvPr id="3" name="Content Placeholder 2">
            <a:extLst>
              <a:ext uri="{FF2B5EF4-FFF2-40B4-BE49-F238E27FC236}">
                <a16:creationId xmlns:a16="http://schemas.microsoft.com/office/drawing/2014/main" id="{5BE04897-19E6-B043-AB0A-57C9FC7EEDD5}"/>
              </a:ext>
            </a:extLst>
          </p:cNvPr>
          <p:cNvSpPr>
            <a:spLocks noGrp="1"/>
          </p:cNvSpPr>
          <p:nvPr>
            <p:ph idx="1"/>
          </p:nvPr>
        </p:nvSpPr>
        <p:spPr/>
        <p:txBody>
          <a:bodyPr>
            <a:normAutofit/>
          </a:bodyPr>
          <a:lstStyle/>
          <a:p>
            <a:pPr marL="0" indent="0" algn="ctr">
              <a:buNone/>
            </a:pPr>
            <a:r>
              <a:rPr lang="en-US" sz="2400" b="1" dirty="0"/>
              <a:t>Interview with an Elections Canada geographer</a:t>
            </a:r>
          </a:p>
        </p:txBody>
      </p:sp>
      <p:sp>
        <p:nvSpPr>
          <p:cNvPr id="4" name="Footer Placeholder 3">
            <a:extLst>
              <a:ext uri="{FF2B5EF4-FFF2-40B4-BE49-F238E27FC236}">
                <a16:creationId xmlns:a16="http://schemas.microsoft.com/office/drawing/2014/main" id="{0B91CCE8-69E5-194C-99FB-F0DED8CF9FC0}"/>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A2527E68-64C7-5043-9D82-FBE65FFA1356}"/>
              </a:ext>
            </a:extLst>
          </p:cNvPr>
          <p:cNvSpPr>
            <a:spLocks noGrp="1"/>
          </p:cNvSpPr>
          <p:nvPr>
            <p:ph type="sldNum" sz="quarter" idx="12"/>
          </p:nvPr>
        </p:nvSpPr>
        <p:spPr/>
        <p:txBody>
          <a:bodyPr/>
          <a:lstStyle/>
          <a:p>
            <a:fld id="{6EE9CC64-E1AB-452A-863F-96DDDA204470}" type="slidenum">
              <a:rPr lang="en-CA" smtClean="0"/>
              <a:pPr/>
              <a:t>14</a:t>
            </a:fld>
            <a:endParaRPr lang="en-CA" dirty="0"/>
          </a:p>
        </p:txBody>
      </p:sp>
      <p:pic>
        <p:nvPicPr>
          <p:cNvPr id="7" name="Picture 6">
            <a:hlinkClick r:id="rId2"/>
            <a:extLst>
              <a:ext uri="{FF2B5EF4-FFF2-40B4-BE49-F238E27FC236}">
                <a16:creationId xmlns:a16="http://schemas.microsoft.com/office/drawing/2014/main" id="{817AC131-48DC-8346-A4AF-28AFBA40D8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1554" y="2420888"/>
            <a:ext cx="4160892" cy="2186411"/>
          </a:xfrm>
          <a:prstGeom prst="rect">
            <a:avLst/>
          </a:prstGeom>
        </p:spPr>
      </p:pic>
    </p:spTree>
    <p:extLst>
      <p:ext uri="{BB962C8B-B14F-4D97-AF65-F5344CB8AC3E}">
        <p14:creationId xmlns:p14="http://schemas.microsoft.com/office/powerpoint/2010/main" val="3975819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E324A-AF86-4848-828F-3045DD62AB97}"/>
              </a:ext>
            </a:extLst>
          </p:cNvPr>
          <p:cNvSpPr>
            <a:spLocks noGrp="1"/>
          </p:cNvSpPr>
          <p:nvPr>
            <p:ph type="title"/>
          </p:nvPr>
        </p:nvSpPr>
        <p:spPr/>
        <p:txBody>
          <a:bodyPr/>
          <a:lstStyle/>
          <a:p>
            <a:r>
              <a:rPr lang="en-US" dirty="0"/>
              <a:t>Consolidation</a:t>
            </a:r>
          </a:p>
        </p:txBody>
      </p:sp>
      <p:sp>
        <p:nvSpPr>
          <p:cNvPr id="4" name="Footer Placeholder 3">
            <a:extLst>
              <a:ext uri="{FF2B5EF4-FFF2-40B4-BE49-F238E27FC236}">
                <a16:creationId xmlns:a16="http://schemas.microsoft.com/office/drawing/2014/main" id="{23A9186C-4B25-7E41-B3CD-9A23E80DC6E1}"/>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957D7C3F-C34B-9847-91BC-43E8D9A1B737}"/>
              </a:ext>
            </a:extLst>
          </p:cNvPr>
          <p:cNvSpPr>
            <a:spLocks noGrp="1"/>
          </p:cNvSpPr>
          <p:nvPr>
            <p:ph type="sldNum" sz="quarter" idx="12"/>
          </p:nvPr>
        </p:nvSpPr>
        <p:spPr/>
        <p:txBody>
          <a:bodyPr/>
          <a:lstStyle/>
          <a:p>
            <a:fld id="{6EE9CC64-E1AB-452A-863F-96DDDA204470}" type="slidenum">
              <a:rPr lang="en-CA" smtClean="0"/>
              <a:pPr/>
              <a:t>15</a:t>
            </a:fld>
            <a:endParaRPr lang="en-CA" dirty="0"/>
          </a:p>
        </p:txBody>
      </p:sp>
      <p:sp>
        <p:nvSpPr>
          <p:cNvPr id="6" name="Content Placeholder 2">
            <a:extLst>
              <a:ext uri="{FF2B5EF4-FFF2-40B4-BE49-F238E27FC236}">
                <a16:creationId xmlns:a16="http://schemas.microsoft.com/office/drawing/2014/main" id="{A08BC972-D5DB-6F4F-ADF9-B48E80FA495B}"/>
              </a:ext>
            </a:extLst>
          </p:cNvPr>
          <p:cNvSpPr txBox="1">
            <a:spLocks/>
          </p:cNvSpPr>
          <p:nvPr/>
        </p:nvSpPr>
        <p:spPr>
          <a:xfrm>
            <a:off x="457200" y="1235893"/>
            <a:ext cx="8229600" cy="3561259"/>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Return to the inquiry question: </a:t>
            </a:r>
          </a:p>
          <a:p>
            <a:pPr marL="0" indent="0" algn="ctr">
              <a:buNone/>
            </a:pPr>
            <a:endParaRPr lang="en-US" sz="4400" b="1" dirty="0">
              <a:latin typeface="Arial" panose="020B0604020202020204" pitchFamily="34" charset="0"/>
              <a:cs typeface="Arial" panose="020B0604020202020204" pitchFamily="34" charset="0"/>
            </a:endParaRPr>
          </a:p>
          <a:p>
            <a:pPr marL="0" indent="0" algn="ctr">
              <a:buNone/>
            </a:pPr>
            <a:r>
              <a:rPr lang="en-US" sz="4400" b="1" dirty="0">
                <a:latin typeface="Arial" panose="020B0604020202020204" pitchFamily="34" charset="0"/>
                <a:cs typeface="Arial" panose="020B0604020202020204" pitchFamily="34" charset="0"/>
              </a:rPr>
              <a:t>What makes an electoral district fair?</a:t>
            </a:r>
            <a:endParaRPr lang="en-CA"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670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8A07F-BA1A-B94E-9C54-E1C18897CFBA}"/>
              </a:ext>
            </a:extLst>
          </p:cNvPr>
          <p:cNvSpPr>
            <a:spLocks noGrp="1"/>
          </p:cNvSpPr>
          <p:nvPr>
            <p:ph type="title"/>
          </p:nvPr>
        </p:nvSpPr>
        <p:spPr/>
        <p:txBody>
          <a:bodyPr/>
          <a:lstStyle/>
          <a:p>
            <a:r>
              <a:rPr lang="en-US" dirty="0"/>
              <a:t>Consolidation</a:t>
            </a:r>
          </a:p>
        </p:txBody>
      </p:sp>
      <p:sp>
        <p:nvSpPr>
          <p:cNvPr id="3" name="Content Placeholder 2">
            <a:extLst>
              <a:ext uri="{FF2B5EF4-FFF2-40B4-BE49-F238E27FC236}">
                <a16:creationId xmlns:a16="http://schemas.microsoft.com/office/drawing/2014/main" id="{B72147EE-8143-CD43-8DBB-E267D1574077}"/>
              </a:ext>
            </a:extLst>
          </p:cNvPr>
          <p:cNvSpPr>
            <a:spLocks noGrp="1"/>
          </p:cNvSpPr>
          <p:nvPr>
            <p:ph idx="1"/>
          </p:nvPr>
        </p:nvSpPr>
        <p:spPr>
          <a:xfrm>
            <a:off x="539552" y="1340768"/>
            <a:ext cx="8147248" cy="4785395"/>
          </a:xfrm>
        </p:spPr>
        <p:txBody>
          <a:bodyPr>
            <a:normAutofit/>
          </a:bodyPr>
          <a:lstStyle/>
          <a:p>
            <a:pPr marL="0" indent="0">
              <a:buNone/>
            </a:pPr>
            <a:r>
              <a:rPr lang="en-US" b="1" dirty="0"/>
              <a:t>Reflection:</a:t>
            </a:r>
          </a:p>
          <a:p>
            <a:pPr marL="514350" indent="-514350">
              <a:buFont typeface="+mj-lt"/>
              <a:buAutoNum type="arabicPeriod"/>
            </a:pPr>
            <a:r>
              <a:rPr lang="en-CA" dirty="0"/>
              <a:t>I think that the most important factor in making electoral districts fair is... This factor is important because…</a:t>
            </a:r>
          </a:p>
          <a:p>
            <a:pPr marL="514350" indent="-514350">
              <a:buFont typeface="+mj-lt"/>
              <a:buAutoNum type="arabicPeriod"/>
            </a:pPr>
            <a:r>
              <a:rPr lang="en-CA" dirty="0"/>
              <a:t>It is important to make electoral districts fair because…</a:t>
            </a:r>
          </a:p>
          <a:p>
            <a:pPr marL="514350" indent="-514350">
              <a:buFont typeface="+mj-lt"/>
              <a:buAutoNum type="arabicPeriod"/>
            </a:pPr>
            <a:r>
              <a:rPr lang="en-CA" dirty="0"/>
              <a:t>One question I have now is… </a:t>
            </a:r>
          </a:p>
        </p:txBody>
      </p:sp>
      <p:sp>
        <p:nvSpPr>
          <p:cNvPr id="4" name="Footer Placeholder 3">
            <a:extLst>
              <a:ext uri="{FF2B5EF4-FFF2-40B4-BE49-F238E27FC236}">
                <a16:creationId xmlns:a16="http://schemas.microsoft.com/office/drawing/2014/main" id="{94B680AD-E55D-5347-A49B-527C7B529AE1}"/>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1DE9E9C7-8AE7-2D4A-BDF0-151588BE9C15}"/>
              </a:ext>
            </a:extLst>
          </p:cNvPr>
          <p:cNvSpPr>
            <a:spLocks noGrp="1"/>
          </p:cNvSpPr>
          <p:nvPr>
            <p:ph type="sldNum" sz="quarter" idx="12"/>
          </p:nvPr>
        </p:nvSpPr>
        <p:spPr/>
        <p:txBody>
          <a:bodyPr/>
          <a:lstStyle/>
          <a:p>
            <a:fld id="{6EE9CC64-E1AB-452A-863F-96DDDA204470}" type="slidenum">
              <a:rPr lang="en-CA" smtClean="0"/>
              <a:pPr/>
              <a:t>16</a:t>
            </a:fld>
            <a:endParaRPr lang="en-CA" dirty="0"/>
          </a:p>
        </p:txBody>
      </p:sp>
    </p:spTree>
    <p:extLst>
      <p:ext uri="{BB962C8B-B14F-4D97-AF65-F5344CB8AC3E}">
        <p14:creationId xmlns:p14="http://schemas.microsoft.com/office/powerpoint/2010/main" val="1678571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FB1B5-3F7E-C249-8DD8-C74F5E8CF24D}"/>
              </a:ext>
            </a:extLst>
          </p:cNvPr>
          <p:cNvSpPr>
            <a:spLocks noGrp="1"/>
          </p:cNvSpPr>
          <p:nvPr>
            <p:ph type="title"/>
          </p:nvPr>
        </p:nvSpPr>
        <p:spPr/>
        <p:txBody>
          <a:bodyPr/>
          <a:lstStyle/>
          <a:p>
            <a:r>
              <a:rPr lang="en-US" dirty="0"/>
              <a:t>Minds on</a:t>
            </a:r>
          </a:p>
        </p:txBody>
      </p:sp>
      <p:sp>
        <p:nvSpPr>
          <p:cNvPr id="3" name="Content Placeholder 2">
            <a:extLst>
              <a:ext uri="{FF2B5EF4-FFF2-40B4-BE49-F238E27FC236}">
                <a16:creationId xmlns:a16="http://schemas.microsoft.com/office/drawing/2014/main" id="{2ECB9340-518F-A445-8528-2BCE4BF64E4F}"/>
              </a:ext>
            </a:extLst>
          </p:cNvPr>
          <p:cNvSpPr>
            <a:spLocks noGrp="1"/>
          </p:cNvSpPr>
          <p:nvPr>
            <p:ph idx="1"/>
          </p:nvPr>
        </p:nvSpPr>
        <p:spPr/>
        <p:txBody>
          <a:bodyPr/>
          <a:lstStyle/>
          <a:p>
            <a:pPr marL="0" indent="0">
              <a:buNone/>
            </a:pPr>
            <a:r>
              <a:rPr lang="en-US" b="1" dirty="0"/>
              <a:t>Imagine:</a:t>
            </a:r>
          </a:p>
          <a:p>
            <a:pPr marL="0" indent="0">
              <a:buNone/>
            </a:pPr>
            <a:r>
              <a:rPr lang="en-US" dirty="0"/>
              <a:t>You are at a family party to celebrate a </a:t>
            </a:r>
            <a:br>
              <a:rPr lang="en-US" dirty="0"/>
            </a:br>
            <a:r>
              <a:rPr lang="en-US" dirty="0"/>
              <a:t>grandparent’s birthday.</a:t>
            </a:r>
          </a:p>
        </p:txBody>
      </p:sp>
      <p:sp>
        <p:nvSpPr>
          <p:cNvPr id="4" name="Footer Placeholder 3">
            <a:extLst>
              <a:ext uri="{FF2B5EF4-FFF2-40B4-BE49-F238E27FC236}">
                <a16:creationId xmlns:a16="http://schemas.microsoft.com/office/drawing/2014/main" id="{217718A4-7685-8D41-9D9C-11F26F89F52B}"/>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6A59D198-2498-AC43-97DA-DD6E80F9A9F2}"/>
              </a:ext>
            </a:extLst>
          </p:cNvPr>
          <p:cNvSpPr>
            <a:spLocks noGrp="1"/>
          </p:cNvSpPr>
          <p:nvPr>
            <p:ph type="sldNum" sz="quarter" idx="12"/>
          </p:nvPr>
        </p:nvSpPr>
        <p:spPr/>
        <p:txBody>
          <a:bodyPr/>
          <a:lstStyle/>
          <a:p>
            <a:fld id="{6EE9CC64-E1AB-452A-863F-96DDDA204470}" type="slidenum">
              <a:rPr lang="en-CA" smtClean="0"/>
              <a:pPr/>
              <a:t>2</a:t>
            </a:fld>
            <a:endParaRPr lang="en-CA" dirty="0"/>
          </a:p>
        </p:txBody>
      </p:sp>
    </p:spTree>
    <p:extLst>
      <p:ext uri="{BB962C8B-B14F-4D97-AF65-F5344CB8AC3E}">
        <p14:creationId xmlns:p14="http://schemas.microsoft.com/office/powerpoint/2010/main" val="1029039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F12B4-7DBE-FF49-B9A5-FB64B9CF3DFB}"/>
              </a:ext>
            </a:extLst>
          </p:cNvPr>
          <p:cNvSpPr>
            <a:spLocks noGrp="1"/>
          </p:cNvSpPr>
          <p:nvPr>
            <p:ph type="title"/>
          </p:nvPr>
        </p:nvSpPr>
        <p:spPr/>
        <p:txBody>
          <a:bodyPr/>
          <a:lstStyle/>
          <a:p>
            <a:r>
              <a:rPr lang="en-US" dirty="0"/>
              <a:t>Minds on</a:t>
            </a:r>
          </a:p>
        </p:txBody>
      </p:sp>
      <p:sp>
        <p:nvSpPr>
          <p:cNvPr id="3" name="Content Placeholder 2">
            <a:extLst>
              <a:ext uri="{FF2B5EF4-FFF2-40B4-BE49-F238E27FC236}">
                <a16:creationId xmlns:a16="http://schemas.microsoft.com/office/drawing/2014/main" id="{9F36C20C-4206-7C4A-9B78-23BECFA44C2F}"/>
              </a:ext>
            </a:extLst>
          </p:cNvPr>
          <p:cNvSpPr>
            <a:spLocks noGrp="1"/>
          </p:cNvSpPr>
          <p:nvPr>
            <p:ph idx="1"/>
          </p:nvPr>
        </p:nvSpPr>
        <p:spPr>
          <a:xfrm>
            <a:off x="539552" y="1556792"/>
            <a:ext cx="8147248" cy="4569371"/>
          </a:xfrm>
        </p:spPr>
        <p:txBody>
          <a:bodyPr>
            <a:normAutofit/>
          </a:bodyPr>
          <a:lstStyle/>
          <a:p>
            <a:pPr marL="0" indent="0">
              <a:buNone/>
            </a:pPr>
            <a:r>
              <a:rPr lang="en-US" b="1" dirty="0"/>
              <a:t>There are seven people at the party:</a:t>
            </a:r>
          </a:p>
          <a:p>
            <a:r>
              <a:rPr lang="en-US" dirty="0"/>
              <a:t>One grandparent</a:t>
            </a:r>
          </a:p>
          <a:p>
            <a:r>
              <a:rPr lang="en-US" dirty="0"/>
              <a:t>Two adults</a:t>
            </a:r>
          </a:p>
          <a:p>
            <a:r>
              <a:rPr lang="en-US" dirty="0"/>
              <a:t>Three teenagers</a:t>
            </a:r>
          </a:p>
          <a:p>
            <a:r>
              <a:rPr lang="en-US" dirty="0"/>
              <a:t>One 3-year-old</a:t>
            </a:r>
          </a:p>
          <a:p>
            <a:pPr marL="0" indent="0">
              <a:buNone/>
            </a:pPr>
            <a:r>
              <a:rPr lang="en-US" dirty="0"/>
              <a:t>How would you divide the cake so that everyone gets their fair share?</a:t>
            </a:r>
          </a:p>
        </p:txBody>
      </p:sp>
      <p:sp>
        <p:nvSpPr>
          <p:cNvPr id="4" name="Footer Placeholder 3">
            <a:extLst>
              <a:ext uri="{FF2B5EF4-FFF2-40B4-BE49-F238E27FC236}">
                <a16:creationId xmlns:a16="http://schemas.microsoft.com/office/drawing/2014/main" id="{C112F3E5-469A-AB4A-ABD8-A0403B620DBB}"/>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0C9FFB2F-8B97-1946-87FB-EF5E0D0369D5}"/>
              </a:ext>
            </a:extLst>
          </p:cNvPr>
          <p:cNvSpPr>
            <a:spLocks noGrp="1"/>
          </p:cNvSpPr>
          <p:nvPr>
            <p:ph type="sldNum" sz="quarter" idx="12"/>
          </p:nvPr>
        </p:nvSpPr>
        <p:spPr/>
        <p:txBody>
          <a:bodyPr/>
          <a:lstStyle/>
          <a:p>
            <a:fld id="{6EE9CC64-E1AB-452A-863F-96DDDA204470}" type="slidenum">
              <a:rPr lang="en-CA" smtClean="0"/>
              <a:pPr/>
              <a:t>3</a:t>
            </a:fld>
            <a:endParaRPr lang="en-CA" dirty="0"/>
          </a:p>
        </p:txBody>
      </p:sp>
    </p:spTree>
    <p:extLst>
      <p:ext uri="{BB962C8B-B14F-4D97-AF65-F5344CB8AC3E}">
        <p14:creationId xmlns:p14="http://schemas.microsoft.com/office/powerpoint/2010/main" val="916861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85290-EC38-454F-AF03-8286F150891D}"/>
              </a:ext>
            </a:extLst>
          </p:cNvPr>
          <p:cNvSpPr>
            <a:spLocks noGrp="1"/>
          </p:cNvSpPr>
          <p:nvPr>
            <p:ph type="title"/>
          </p:nvPr>
        </p:nvSpPr>
        <p:spPr/>
        <p:txBody>
          <a:bodyPr/>
          <a:lstStyle/>
          <a:p>
            <a:r>
              <a:rPr lang="en-US" dirty="0"/>
              <a:t>Inquiry question</a:t>
            </a:r>
          </a:p>
        </p:txBody>
      </p:sp>
      <p:sp>
        <p:nvSpPr>
          <p:cNvPr id="4" name="Footer Placeholder 3">
            <a:extLst>
              <a:ext uri="{FF2B5EF4-FFF2-40B4-BE49-F238E27FC236}">
                <a16:creationId xmlns:a16="http://schemas.microsoft.com/office/drawing/2014/main" id="{F35DD64C-A76C-384B-AD82-D94133871FCD}"/>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A42E3A64-DF8F-2E4F-B95C-D382C5B8A553}"/>
              </a:ext>
            </a:extLst>
          </p:cNvPr>
          <p:cNvSpPr>
            <a:spLocks noGrp="1"/>
          </p:cNvSpPr>
          <p:nvPr>
            <p:ph type="sldNum" sz="quarter" idx="12"/>
          </p:nvPr>
        </p:nvSpPr>
        <p:spPr/>
        <p:txBody>
          <a:bodyPr/>
          <a:lstStyle/>
          <a:p>
            <a:fld id="{6EE9CC64-E1AB-452A-863F-96DDDA204470}" type="slidenum">
              <a:rPr lang="en-CA" smtClean="0"/>
              <a:pPr/>
              <a:t>4</a:t>
            </a:fld>
            <a:endParaRPr lang="en-CA" dirty="0"/>
          </a:p>
        </p:txBody>
      </p:sp>
      <p:sp>
        <p:nvSpPr>
          <p:cNvPr id="6" name="Content Placeholder 2">
            <a:extLst>
              <a:ext uri="{FF2B5EF4-FFF2-40B4-BE49-F238E27FC236}">
                <a16:creationId xmlns:a16="http://schemas.microsoft.com/office/drawing/2014/main" id="{BA53C83D-B0D1-7443-BB8E-03CE5AB7E343}"/>
              </a:ext>
            </a:extLst>
          </p:cNvPr>
          <p:cNvSpPr txBox="1">
            <a:spLocks/>
          </p:cNvSpPr>
          <p:nvPr/>
        </p:nvSpPr>
        <p:spPr>
          <a:xfrm>
            <a:off x="457200" y="1235893"/>
            <a:ext cx="8229600" cy="3561259"/>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4400" b="1" dirty="0">
                <a:latin typeface="Arial" panose="020B0604020202020204" pitchFamily="34" charset="0"/>
                <a:cs typeface="Arial" panose="020B0604020202020204" pitchFamily="34" charset="0"/>
              </a:rPr>
              <a:t>What makes an electoral district fair?</a:t>
            </a:r>
            <a:endParaRPr lang="en-CA"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821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2B6F3-5E38-B943-8700-D855B1A3DBA1}"/>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9ACB0CA9-EB63-B848-986D-FFD3EB3E6937}"/>
              </a:ext>
            </a:extLst>
          </p:cNvPr>
          <p:cNvSpPr>
            <a:spLocks noGrp="1"/>
          </p:cNvSpPr>
          <p:nvPr>
            <p:ph idx="1"/>
          </p:nvPr>
        </p:nvSpPr>
        <p:spPr/>
        <p:txBody>
          <a:bodyPr/>
          <a:lstStyle/>
          <a:p>
            <a:pPr marL="0" indent="0">
              <a:buNone/>
            </a:pPr>
            <a:r>
              <a:rPr lang="en-US" b="1" dirty="0"/>
              <a:t>Did you know?</a:t>
            </a:r>
          </a:p>
          <a:p>
            <a:pPr marL="0" indent="0">
              <a:buNone/>
            </a:pPr>
            <a:r>
              <a:rPr lang="en-US" dirty="0"/>
              <a:t>Canada is divided into hundreds of electoral districts.</a:t>
            </a:r>
          </a:p>
          <a:p>
            <a:pPr marL="0" indent="0">
              <a:buNone/>
            </a:pPr>
            <a:r>
              <a:rPr lang="en-US" dirty="0"/>
              <a:t>In each district, voters elect one member of Parliament to represent everyone who lives there.</a:t>
            </a:r>
          </a:p>
          <a:p>
            <a:pPr marL="0" indent="0">
              <a:buNone/>
            </a:pPr>
            <a:r>
              <a:rPr lang="en-US" dirty="0"/>
              <a:t>To reflect changes in the Canadian population, </a:t>
            </a:r>
            <a:br>
              <a:rPr lang="en-US" dirty="0"/>
            </a:br>
            <a:r>
              <a:rPr lang="en-US" dirty="0"/>
              <a:t>the number of electoral districts is adjusted every 10 years.</a:t>
            </a:r>
          </a:p>
        </p:txBody>
      </p:sp>
      <p:sp>
        <p:nvSpPr>
          <p:cNvPr id="4" name="Footer Placeholder 3">
            <a:extLst>
              <a:ext uri="{FF2B5EF4-FFF2-40B4-BE49-F238E27FC236}">
                <a16:creationId xmlns:a16="http://schemas.microsoft.com/office/drawing/2014/main" id="{54D6E57A-C1D2-1944-B20E-3A36C664F318}"/>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396E4B90-150A-9048-B1FC-EAF1891717BF}"/>
              </a:ext>
            </a:extLst>
          </p:cNvPr>
          <p:cNvSpPr>
            <a:spLocks noGrp="1"/>
          </p:cNvSpPr>
          <p:nvPr>
            <p:ph type="sldNum" sz="quarter" idx="12"/>
          </p:nvPr>
        </p:nvSpPr>
        <p:spPr/>
        <p:txBody>
          <a:bodyPr/>
          <a:lstStyle/>
          <a:p>
            <a:fld id="{6EE9CC64-E1AB-452A-863F-96DDDA204470}" type="slidenum">
              <a:rPr lang="en-CA" smtClean="0"/>
              <a:pPr/>
              <a:t>5</a:t>
            </a:fld>
            <a:endParaRPr lang="en-CA" dirty="0"/>
          </a:p>
        </p:txBody>
      </p:sp>
    </p:spTree>
    <p:extLst>
      <p:ext uri="{BB962C8B-B14F-4D97-AF65-F5344CB8AC3E}">
        <p14:creationId xmlns:p14="http://schemas.microsoft.com/office/powerpoint/2010/main" val="821137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6D3C0-D759-B145-992E-9B14EF03C5A6}"/>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BD172B28-54FA-0C40-9833-20410190833C}"/>
              </a:ext>
            </a:extLst>
          </p:cNvPr>
          <p:cNvSpPr>
            <a:spLocks noGrp="1"/>
          </p:cNvSpPr>
          <p:nvPr>
            <p:ph idx="1"/>
          </p:nvPr>
        </p:nvSpPr>
        <p:spPr>
          <a:xfrm>
            <a:off x="539552" y="1811957"/>
            <a:ext cx="8363272" cy="4314206"/>
          </a:xfrm>
        </p:spPr>
        <p:txBody>
          <a:bodyPr>
            <a:normAutofit/>
          </a:bodyPr>
          <a:lstStyle/>
          <a:p>
            <a:pPr marL="0" indent="0">
              <a:buNone/>
            </a:pPr>
            <a:r>
              <a:rPr lang="en-US" sz="2750" b="1" dirty="0"/>
              <a:t>When deciding on new boundaries, we consider:</a:t>
            </a:r>
          </a:p>
          <a:p>
            <a:r>
              <a:rPr lang="en-US" sz="2750" dirty="0"/>
              <a:t>The size of the population</a:t>
            </a:r>
          </a:p>
          <a:p>
            <a:r>
              <a:rPr lang="en-US" sz="2750" dirty="0"/>
              <a:t>Geographic features</a:t>
            </a:r>
          </a:p>
          <a:p>
            <a:r>
              <a:rPr lang="en-US" sz="2750" dirty="0"/>
              <a:t>Social factors, such as culture and language</a:t>
            </a:r>
          </a:p>
        </p:txBody>
      </p:sp>
      <p:sp>
        <p:nvSpPr>
          <p:cNvPr id="4" name="Footer Placeholder 3">
            <a:extLst>
              <a:ext uri="{FF2B5EF4-FFF2-40B4-BE49-F238E27FC236}">
                <a16:creationId xmlns:a16="http://schemas.microsoft.com/office/drawing/2014/main" id="{8BAF6C28-CE29-0A4F-B26F-5FCBA6F0C3DD}"/>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86D8B58B-F92A-FD4D-AF20-E2319F1FE5C6}"/>
              </a:ext>
            </a:extLst>
          </p:cNvPr>
          <p:cNvSpPr>
            <a:spLocks noGrp="1"/>
          </p:cNvSpPr>
          <p:nvPr>
            <p:ph type="sldNum" sz="quarter" idx="12"/>
          </p:nvPr>
        </p:nvSpPr>
        <p:spPr/>
        <p:txBody>
          <a:bodyPr/>
          <a:lstStyle/>
          <a:p>
            <a:fld id="{6EE9CC64-E1AB-452A-863F-96DDDA204470}" type="slidenum">
              <a:rPr lang="en-CA" smtClean="0"/>
              <a:pPr/>
              <a:t>6</a:t>
            </a:fld>
            <a:endParaRPr lang="en-CA" dirty="0"/>
          </a:p>
        </p:txBody>
      </p:sp>
    </p:spTree>
    <p:extLst>
      <p:ext uri="{BB962C8B-B14F-4D97-AF65-F5344CB8AC3E}">
        <p14:creationId xmlns:p14="http://schemas.microsoft.com/office/powerpoint/2010/main" val="151177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5B55A-B84F-B44E-A12C-2628F3711BFB}"/>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5ABDF8F3-DCCA-9640-9301-618F7EBEDA09}"/>
              </a:ext>
            </a:extLst>
          </p:cNvPr>
          <p:cNvSpPr>
            <a:spLocks noGrp="1"/>
          </p:cNvSpPr>
          <p:nvPr>
            <p:ph idx="1"/>
          </p:nvPr>
        </p:nvSpPr>
        <p:spPr>
          <a:xfrm>
            <a:off x="539552" y="1196752"/>
            <a:ext cx="8147248" cy="4929411"/>
          </a:xfrm>
        </p:spPr>
        <p:txBody>
          <a:bodyPr/>
          <a:lstStyle/>
          <a:p>
            <a:pPr marL="0" indent="0">
              <a:buNone/>
            </a:pPr>
            <a:r>
              <a:rPr lang="en-US" b="1" dirty="0"/>
              <a:t>Getting ready</a:t>
            </a:r>
          </a:p>
          <a:p>
            <a:pPr marL="0" indent="0">
              <a:buNone/>
            </a:pPr>
            <a:r>
              <a:rPr lang="en-US" dirty="0"/>
              <a:t>Your group will need:</a:t>
            </a:r>
          </a:p>
          <a:p>
            <a:pPr>
              <a:spcAft>
                <a:spcPts val="0"/>
              </a:spcAft>
            </a:pPr>
            <a:r>
              <a:rPr lang="en-US" dirty="0"/>
              <a:t>One Main Map</a:t>
            </a:r>
          </a:p>
          <a:p>
            <a:pPr>
              <a:spcAft>
                <a:spcPts val="0"/>
              </a:spcAft>
            </a:pPr>
            <a:r>
              <a:rPr lang="en-US" dirty="0"/>
              <a:t>Two reference maps</a:t>
            </a:r>
          </a:p>
          <a:p>
            <a:pPr lvl="1"/>
            <a:r>
              <a:rPr lang="en-US" dirty="0"/>
              <a:t>Language Communities</a:t>
            </a:r>
          </a:p>
          <a:p>
            <a:pPr lvl="1"/>
            <a:r>
              <a:rPr lang="en-US" dirty="0"/>
              <a:t>Shared History</a:t>
            </a:r>
          </a:p>
          <a:p>
            <a:pPr>
              <a:spcAft>
                <a:spcPts val="0"/>
              </a:spcAft>
            </a:pPr>
            <a:r>
              <a:rPr lang="en-US" dirty="0"/>
              <a:t>One handout: </a:t>
            </a:r>
            <a:r>
              <a:rPr lang="en-US" i="1" dirty="0"/>
              <a:t>Instructions for students</a:t>
            </a:r>
          </a:p>
          <a:p>
            <a:pPr>
              <a:spcAft>
                <a:spcPts val="0"/>
              </a:spcAft>
            </a:pPr>
            <a:r>
              <a:rPr lang="en-US"/>
              <a:t>Dry erase </a:t>
            </a:r>
            <a:r>
              <a:rPr lang="en-US" dirty="0"/>
              <a:t>markers</a:t>
            </a:r>
          </a:p>
        </p:txBody>
      </p:sp>
      <p:sp>
        <p:nvSpPr>
          <p:cNvPr id="4" name="Footer Placeholder 3">
            <a:extLst>
              <a:ext uri="{FF2B5EF4-FFF2-40B4-BE49-F238E27FC236}">
                <a16:creationId xmlns:a16="http://schemas.microsoft.com/office/drawing/2014/main" id="{6DCE73A1-3BDA-244C-92D3-2713D9BEF468}"/>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3E094B1E-D5CA-E842-9580-D50C5D95C8F6}"/>
              </a:ext>
            </a:extLst>
          </p:cNvPr>
          <p:cNvSpPr>
            <a:spLocks noGrp="1"/>
          </p:cNvSpPr>
          <p:nvPr>
            <p:ph type="sldNum" sz="quarter" idx="12"/>
          </p:nvPr>
        </p:nvSpPr>
        <p:spPr/>
        <p:txBody>
          <a:bodyPr/>
          <a:lstStyle/>
          <a:p>
            <a:fld id="{6EE9CC64-E1AB-452A-863F-96DDDA204470}" type="slidenum">
              <a:rPr lang="en-CA" smtClean="0"/>
              <a:pPr/>
              <a:t>7</a:t>
            </a:fld>
            <a:endParaRPr lang="en-CA" dirty="0"/>
          </a:p>
        </p:txBody>
      </p:sp>
      <p:pic>
        <p:nvPicPr>
          <p:cNvPr id="7" name="Picture 6">
            <a:extLst>
              <a:ext uri="{FF2B5EF4-FFF2-40B4-BE49-F238E27FC236}">
                <a16:creationId xmlns:a16="http://schemas.microsoft.com/office/drawing/2014/main" id="{D9992A7E-3284-BF4E-ACC9-968F65261C6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31116" y="1452767"/>
            <a:ext cx="3240201" cy="25042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37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42B8-5091-F34B-8A77-8968466630CD}"/>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0301C063-CE96-AA4D-A467-CE3855D50963}"/>
              </a:ext>
            </a:extLst>
          </p:cNvPr>
          <p:cNvSpPr>
            <a:spLocks noGrp="1"/>
          </p:cNvSpPr>
          <p:nvPr>
            <p:ph idx="1"/>
          </p:nvPr>
        </p:nvSpPr>
        <p:spPr/>
        <p:txBody>
          <a:bodyPr/>
          <a:lstStyle/>
          <a:p>
            <a:pPr marL="0" indent="0">
              <a:buNone/>
            </a:pPr>
            <a:r>
              <a:rPr lang="en-US" b="1" dirty="0"/>
              <a:t>Your task:</a:t>
            </a:r>
          </a:p>
          <a:p>
            <a:pPr marL="0" indent="0">
              <a:buNone/>
            </a:pPr>
            <a:r>
              <a:rPr lang="en-US" dirty="0"/>
              <a:t>Draw the electoral boundaries for an </a:t>
            </a:r>
            <a:br>
              <a:rPr lang="en-US" dirty="0"/>
            </a:br>
            <a:r>
              <a:rPr lang="en-US" dirty="0"/>
              <a:t>imaginary country.</a:t>
            </a:r>
          </a:p>
        </p:txBody>
      </p:sp>
      <p:sp>
        <p:nvSpPr>
          <p:cNvPr id="4" name="Footer Placeholder 3">
            <a:extLst>
              <a:ext uri="{FF2B5EF4-FFF2-40B4-BE49-F238E27FC236}">
                <a16:creationId xmlns:a16="http://schemas.microsoft.com/office/drawing/2014/main" id="{D3746EF5-787D-0843-B82A-386EB9543A6F}"/>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52E0969F-9F97-834E-B74E-375B2CC83F63}"/>
              </a:ext>
            </a:extLst>
          </p:cNvPr>
          <p:cNvSpPr>
            <a:spLocks noGrp="1"/>
          </p:cNvSpPr>
          <p:nvPr>
            <p:ph type="sldNum" sz="quarter" idx="12"/>
          </p:nvPr>
        </p:nvSpPr>
        <p:spPr/>
        <p:txBody>
          <a:bodyPr/>
          <a:lstStyle/>
          <a:p>
            <a:fld id="{6EE9CC64-E1AB-452A-863F-96DDDA204470}" type="slidenum">
              <a:rPr lang="en-CA" smtClean="0"/>
              <a:pPr/>
              <a:t>8</a:t>
            </a:fld>
            <a:endParaRPr lang="en-CA" dirty="0"/>
          </a:p>
        </p:txBody>
      </p:sp>
    </p:spTree>
    <p:extLst>
      <p:ext uri="{BB962C8B-B14F-4D97-AF65-F5344CB8AC3E}">
        <p14:creationId xmlns:p14="http://schemas.microsoft.com/office/powerpoint/2010/main" val="2426532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8E740-CB62-3B4F-91DE-D374421617BF}"/>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07FB1E88-E458-8843-97B1-F87658DD1219}"/>
              </a:ext>
            </a:extLst>
          </p:cNvPr>
          <p:cNvSpPr>
            <a:spLocks noGrp="1"/>
          </p:cNvSpPr>
          <p:nvPr>
            <p:ph idx="1"/>
          </p:nvPr>
        </p:nvSpPr>
        <p:spPr>
          <a:xfrm>
            <a:off x="539552" y="996730"/>
            <a:ext cx="8147248" cy="5129433"/>
          </a:xfrm>
        </p:spPr>
        <p:txBody>
          <a:bodyPr/>
          <a:lstStyle/>
          <a:p>
            <a:pPr marL="0" indent="0">
              <a:buNone/>
            </a:pPr>
            <a:r>
              <a:rPr lang="en-US" dirty="0"/>
              <a:t>Start by naming your country.</a:t>
            </a:r>
          </a:p>
        </p:txBody>
      </p:sp>
      <p:sp>
        <p:nvSpPr>
          <p:cNvPr id="4" name="Footer Placeholder 3">
            <a:extLst>
              <a:ext uri="{FF2B5EF4-FFF2-40B4-BE49-F238E27FC236}">
                <a16:creationId xmlns:a16="http://schemas.microsoft.com/office/drawing/2014/main" id="{33ABA68D-DCDE-7442-BFB7-A4F711D795FC}"/>
              </a:ext>
            </a:extLst>
          </p:cNvPr>
          <p:cNvSpPr>
            <a:spLocks noGrp="1"/>
          </p:cNvSpPr>
          <p:nvPr>
            <p:ph type="ftr" sz="quarter" idx="11"/>
          </p:nvPr>
        </p:nvSpPr>
        <p:spPr/>
        <p:txBody>
          <a:bodyPr/>
          <a:lstStyle/>
          <a:p>
            <a:r>
              <a:rPr lang="en-CA"/>
              <a:t>Mapping Electoral Districts </a:t>
            </a:r>
            <a:endParaRPr lang="en-CA" dirty="0"/>
          </a:p>
        </p:txBody>
      </p:sp>
      <p:sp>
        <p:nvSpPr>
          <p:cNvPr id="5" name="Slide Number Placeholder 4">
            <a:extLst>
              <a:ext uri="{FF2B5EF4-FFF2-40B4-BE49-F238E27FC236}">
                <a16:creationId xmlns:a16="http://schemas.microsoft.com/office/drawing/2014/main" id="{97DD9808-31B0-684D-9275-43BDDC423D51}"/>
              </a:ext>
            </a:extLst>
          </p:cNvPr>
          <p:cNvSpPr>
            <a:spLocks noGrp="1"/>
          </p:cNvSpPr>
          <p:nvPr>
            <p:ph type="sldNum" sz="quarter" idx="12"/>
          </p:nvPr>
        </p:nvSpPr>
        <p:spPr/>
        <p:txBody>
          <a:bodyPr/>
          <a:lstStyle/>
          <a:p>
            <a:fld id="{6EE9CC64-E1AB-452A-863F-96DDDA204470}" type="slidenum">
              <a:rPr lang="en-CA" smtClean="0"/>
              <a:pPr/>
              <a:t>9</a:t>
            </a:fld>
            <a:endParaRPr lang="en-CA" dirty="0"/>
          </a:p>
        </p:txBody>
      </p:sp>
      <p:pic>
        <p:nvPicPr>
          <p:cNvPr id="6" name="Picture 5">
            <a:extLst>
              <a:ext uri="{FF2B5EF4-FFF2-40B4-BE49-F238E27FC236}">
                <a16:creationId xmlns:a16="http://schemas.microsoft.com/office/drawing/2014/main" id="{69C1AFE4-CB3D-8348-99C4-2944E47C54F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876872" y="1785713"/>
            <a:ext cx="5256584" cy="4062659"/>
          </a:xfrm>
          <a:prstGeom prst="rect">
            <a:avLst/>
          </a:prstGeom>
          <a:ln>
            <a:noFill/>
          </a:ln>
          <a:effectLst>
            <a:outerShdw blurRad="292100" dist="139700" dir="2700000" algn="tl" rotWithShape="0">
              <a:srgbClr val="333333">
                <a:alpha val="65000"/>
              </a:srgbClr>
            </a:outerShdw>
          </a:effectLst>
        </p:spPr>
      </p:pic>
      <p:sp>
        <p:nvSpPr>
          <p:cNvPr id="7" name="Right Arrow 6">
            <a:extLst>
              <a:ext uri="{FF2B5EF4-FFF2-40B4-BE49-F238E27FC236}">
                <a16:creationId xmlns:a16="http://schemas.microsoft.com/office/drawing/2014/main" id="{B28A3E4B-9309-CA4D-AEF6-DA41A08C8CB7}"/>
              </a:ext>
            </a:extLst>
          </p:cNvPr>
          <p:cNvSpPr/>
          <p:nvPr/>
        </p:nvSpPr>
        <p:spPr>
          <a:xfrm rot="10800000">
            <a:off x="6588224" y="3457003"/>
            <a:ext cx="2555776" cy="360040"/>
          </a:xfrm>
          <a:prstGeom prst="rightArrow">
            <a:avLst/>
          </a:prstGeom>
          <a:solidFill>
            <a:srgbClr val="AC23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96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TotalTime>
  <Words>553</Words>
  <Application>Microsoft Office PowerPoint</Application>
  <PresentationFormat>On-screen Show (4:3)</PresentationFormat>
  <Paragraphs>106</Paragraphs>
  <Slides>16</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Minds on</vt:lpstr>
      <vt:lpstr>Minds on</vt:lpstr>
      <vt:lpstr>Inquiry question</vt:lpstr>
      <vt:lpstr>Activity</vt:lpstr>
      <vt:lpstr>Activity</vt:lpstr>
      <vt:lpstr>Activity</vt:lpstr>
      <vt:lpstr>Activity</vt:lpstr>
      <vt:lpstr>Activity</vt:lpstr>
      <vt:lpstr>Activity</vt:lpstr>
      <vt:lpstr>Activity</vt:lpstr>
      <vt:lpstr>Consolidation</vt:lpstr>
      <vt:lpstr>Consolidation</vt:lpstr>
      <vt:lpstr>Consolidation</vt:lpstr>
      <vt:lpstr>Consolidation</vt:lpstr>
      <vt:lpstr>Consolidation</vt:lpstr>
    </vt:vector>
  </TitlesOfParts>
  <Company>Elections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Elections Canada</dc:creator>
  <cp:lastModifiedBy>Latulippe, Geneviève</cp:lastModifiedBy>
  <cp:revision>186</cp:revision>
  <cp:lastPrinted>2018-11-20T16:25:36Z</cp:lastPrinted>
  <dcterms:created xsi:type="dcterms:W3CDTF">2018-11-13T16:40:11Z</dcterms:created>
  <dcterms:modified xsi:type="dcterms:W3CDTF">2026-06-02T17:08:32Z</dcterms:modified>
</cp:coreProperties>
</file>